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4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41" r:id="rId2"/>
  </p:sldMasterIdLst>
  <p:notesMasterIdLst>
    <p:notesMasterId r:id="rId15"/>
  </p:notesMasterIdLst>
  <p:handoutMasterIdLst>
    <p:handoutMasterId r:id="rId16"/>
  </p:handoutMasterIdLst>
  <p:sldIdLst>
    <p:sldId id="941" r:id="rId3"/>
    <p:sldId id="953" r:id="rId4"/>
    <p:sldId id="954" r:id="rId5"/>
    <p:sldId id="945" r:id="rId6"/>
    <p:sldId id="946" r:id="rId7"/>
    <p:sldId id="944" r:id="rId8"/>
    <p:sldId id="947" r:id="rId9"/>
    <p:sldId id="950" r:id="rId10"/>
    <p:sldId id="949" r:id="rId11"/>
    <p:sldId id="951" r:id="rId12"/>
    <p:sldId id="938" r:id="rId13"/>
    <p:sldId id="95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A0A87C-016B-1AB9-820F-75DC5D0B1908}" v="3778" dt="2024-05-11T01:17:31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50" y="75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2706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BA64A6-69B4-426C-B4C0-60ABB01267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586231" y="8527983"/>
            <a:ext cx="2971800" cy="2695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15FAD-AC70-4EE2-9B20-B516B9653213}" type="slidenum">
              <a:rPr lang="en-US" sz="1000" smtClean="0"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508654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FD264B-6300-4FD3-82FD-A3FBE435CE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287847" y="8175676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674CB41B-8AD4-430F-BB29-8AC3FA09EE1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Notes Placeholder 8">
            <a:extLst>
              <a:ext uri="{FF2B5EF4-FFF2-40B4-BE49-F238E27FC236}">
                <a16:creationId xmlns:a16="http://schemas.microsoft.com/office/drawing/2014/main" id="{5CF2D491-8B20-47B0-8454-70B3F45302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0325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5137" y="457201"/>
            <a:ext cx="11269663" cy="116205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8" y="1762125"/>
            <a:ext cx="11269662" cy="420052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0FF48D-BEB3-4406-B2E0-A5034BC405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81394-A55F-0D05-2488-A40A478799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132F3FCB-ED8B-467E-81A0-48A0E26CB476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2426201128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_1_Photo-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9E079B7-DB6F-48DB-A0C7-DC55AC52E2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5139" y="457200"/>
            <a:ext cx="11269662" cy="377190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FDDB0A-F0A4-4647-BA8A-0E4639030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139" y="4371974"/>
            <a:ext cx="11269662" cy="72390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086CAE-F3AF-4918-8CE7-5708E4B6E4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5139" y="5238751"/>
            <a:ext cx="11269662" cy="723902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166A8D-B7CA-455F-BA1F-9BC82E1DF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04C391B-113F-A3E5-76D5-0C40CEBC3B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2F10E725-4AC4-432C-B6EE-F1E46D03019F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2933406244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_2_Photo-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437CC39-88CD-42CF-8487-7B0C09646F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5139" y="457200"/>
            <a:ext cx="3497262" cy="5505451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E0CFA0E-B1F7-4489-A5A6-59C6CFB56B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457200"/>
            <a:ext cx="3505201" cy="5505451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B5BA43-873B-4718-8A4B-2C3735DAD7C4}"/>
              </a:ext>
            </a:extLst>
          </p:cNvPr>
          <p:cNvSpPr/>
          <p:nvPr userDrawn="1"/>
        </p:nvSpPr>
        <p:spPr>
          <a:xfrm>
            <a:off x="4105275" y="457200"/>
            <a:ext cx="3981450" cy="55054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B77E65C-3B7A-4A98-8645-CBB970D683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5276" y="457200"/>
            <a:ext cx="3981450" cy="2895599"/>
          </a:xfrm>
        </p:spPr>
        <p:txBody>
          <a:bodyPr lIns="182880" tIns="0" rIns="182880" b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410C2F-C3C7-4492-A198-BE6F4B7046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05275" y="3505200"/>
            <a:ext cx="3981450" cy="1590675"/>
          </a:xfrm>
        </p:spPr>
        <p:txBody>
          <a:bodyPr lIns="182880" rIns="18288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17D2F3-2C19-4BD7-9864-B1DC046C2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0E19167-DD5B-A290-85DA-4BAB7AC63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C4784C7A-674F-4C87-9932-48D8CBCC30D2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3928603264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_1_Photo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437CC39-88CD-42CF-8487-7B0C09646F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5137" y="457200"/>
            <a:ext cx="3497263" cy="550545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FDDB0A-F0A4-4647-BA8A-0E4639030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5276" y="457200"/>
            <a:ext cx="3981450" cy="5505450"/>
          </a:xfrm>
          <a:solidFill>
            <a:schemeClr val="tx1"/>
          </a:solidFill>
        </p:spPr>
        <p:txBody>
          <a:bodyPr lIns="274320" tIns="274320" rIns="274320" bIns="274320" anchor="ctr" anchorCtr="0">
            <a:normAutofit/>
          </a:bodyPr>
          <a:lstStyle>
            <a:lvl1pPr algn="ctr">
              <a:lnSpc>
                <a:spcPct val="13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E0CFA0E-B1F7-4489-A5A6-59C6CFB56B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601" y="457200"/>
            <a:ext cx="3505200" cy="550545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C3930A-4720-4104-B7F0-21026F381D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BF2A475-C645-81A5-9828-81DE5058D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8EF9948F-9603-416F-9109-CD5AF99E60F9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1018908638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_3_Photo-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437CC39-88CD-42CF-8487-7B0C09646F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43499" y="4371975"/>
            <a:ext cx="2943226" cy="1590676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E0CFA0E-B1F7-4489-A5A6-59C6CFB56B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43499" y="465137"/>
            <a:ext cx="2943226" cy="3763535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006B5EE5-0E1E-4B65-90A0-C55415349F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39124" y="2628901"/>
            <a:ext cx="3495805" cy="333375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0C933C64-A7E3-42F9-A2B1-77369F310A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29600" y="465137"/>
            <a:ext cx="3505200" cy="2020887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169899-D192-499A-BA22-AD1D46C063F6}"/>
              </a:ext>
            </a:extLst>
          </p:cNvPr>
          <p:cNvSpPr/>
          <p:nvPr userDrawn="1"/>
        </p:nvSpPr>
        <p:spPr>
          <a:xfrm>
            <a:off x="465138" y="457200"/>
            <a:ext cx="4525962" cy="55054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7CA7F49-3643-4EB5-8539-FFA81DFEC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137" y="457201"/>
            <a:ext cx="4525963" cy="2028824"/>
          </a:xfrm>
        </p:spPr>
        <p:txBody>
          <a:bodyPr lIns="182880" r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4AD577C-E87F-4F86-894E-B116685CC6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138" y="2628900"/>
            <a:ext cx="4525962" cy="2466975"/>
          </a:xfrm>
        </p:spPr>
        <p:txBody>
          <a:bodyPr lIns="182880" rIns="18288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14BCD3-8E21-48A3-A32C-1E92AFDBC3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2AB93D7-6A12-9B2F-4E0A-04824C48E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4C8C29CA-475C-40E9-A736-7F1EE19EA642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38569312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_2_Photo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437CC39-88CD-42CF-8487-7B0C09646F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43499" y="4371975"/>
            <a:ext cx="2943226" cy="1590676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E0CFA0E-B1F7-4489-A5A6-59C6CFB56B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43499" y="465137"/>
            <a:ext cx="2943226" cy="3763535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006B5EE5-0E1E-4B65-90A0-C55415349F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39124" y="2628901"/>
            <a:ext cx="3495805" cy="333375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0C933C64-A7E3-42F9-A2B1-77369F310A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29600" y="465137"/>
            <a:ext cx="3505200" cy="2020887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BD4791-63DC-40D7-9D9E-F113020FF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138" y="457200"/>
            <a:ext cx="4525962" cy="5505450"/>
          </a:xfrm>
          <a:solidFill>
            <a:schemeClr val="tx1"/>
          </a:solidFill>
        </p:spPr>
        <p:txBody>
          <a:bodyPr lIns="274320" tIns="274320" rIns="274320" bIns="274320" anchor="ctr" anchorCtr="0">
            <a:normAutofit/>
          </a:bodyPr>
          <a:lstStyle>
            <a:lvl1pPr algn="ctr">
              <a:lnSpc>
                <a:spcPct val="13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08D0C1-5D41-4DC3-96B3-F749ABBF61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FF77EC2-F8AE-A8A5-8733-15CF93C7E8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3CCE47E4-6F7E-4440-BDA9-73959DA27983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1171587991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_4_Photo-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E0CFA0E-B1F7-4489-A5A6-59C6CFB56B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5138" y="457201"/>
            <a:ext cx="5554662" cy="5505449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006B5EE5-0E1E-4B65-90A0-C55415349F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2200" y="3505199"/>
            <a:ext cx="5562600" cy="2457451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0C933C64-A7E3-42F9-A2B1-77369F310A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199" y="457200"/>
            <a:ext cx="5562601" cy="2895171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53F247F-BE2C-4D8C-AB66-DFA824677FF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62400" y="1619250"/>
            <a:ext cx="4267200" cy="36195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B67184-FCCF-4C02-BC6C-970183604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5276" y="1762125"/>
            <a:ext cx="3981450" cy="15906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E9ED3C-B0EE-4C78-B96B-06EC0881955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05275" y="3505200"/>
            <a:ext cx="3981450" cy="15906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D8871C-3BF1-4C46-884D-651606FBE6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E67AF0C-1BA0-5574-3820-626351062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188279B1-9B8D-4CD3-B516-73187C878A81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3008664040"/>
      </p:ext>
    </p:extLst>
  </p:cSld>
  <p:clrMapOvr>
    <a:masterClrMapping/>
  </p:clrMapOvr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_3_Photo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E0CFA0E-B1F7-4489-A5A6-59C6CFB56B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5138" y="457201"/>
            <a:ext cx="5554662" cy="5505449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006B5EE5-0E1E-4B65-90A0-C55415349F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2200" y="3505199"/>
            <a:ext cx="5562600" cy="2457451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0C933C64-A7E3-42F9-A2B1-77369F310A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199" y="457200"/>
            <a:ext cx="5562601" cy="2895171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D92D845-481C-420F-961F-C1A5FF624A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2400" y="1619249"/>
            <a:ext cx="4267200" cy="3619501"/>
          </a:xfrm>
          <a:solidFill>
            <a:schemeClr val="bg1"/>
          </a:solidFill>
        </p:spPr>
        <p:txBody>
          <a:bodyPr lIns="182880" tIns="182880" rIns="182880" bIns="182880" anchor="ctr" anchorCtr="0">
            <a:normAutofit/>
          </a:bodyPr>
          <a:lstStyle>
            <a:lvl1pPr algn="ctr">
              <a:lnSpc>
                <a:spcPct val="130000"/>
              </a:lnSpc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32BFE8-44A7-4BD3-A758-1CACBFEB83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9A8CCFB-8369-E727-D846-A3EEB07036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2FD62CFE-50D7-49B2-B3BC-DBD4E49C9F9E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1005402091"/>
      </p:ext>
    </p:extLst>
  </p:cSld>
  <p:clrMapOvr>
    <a:masterClrMapping/>
  </p:clrMapOvr>
  <p:hf sldNum="0"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_5_Photo-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E0CFA0E-B1F7-4489-A5A6-59C6CFB56B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5138" y="457201"/>
            <a:ext cx="5554662" cy="5505448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0C933C64-A7E3-42F9-A2B1-77369F310A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199" y="457202"/>
            <a:ext cx="5562601" cy="5505448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3A11E4F-BAB0-4B9D-8BEB-3E59EC27FE0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62400" y="1619250"/>
            <a:ext cx="4267200" cy="3619500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6A99B3-0DDC-4BFE-A1AA-2574830862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5276" y="1762125"/>
            <a:ext cx="3981450" cy="15906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FA28174-6586-4C46-9B77-595071F8C43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05275" y="3505200"/>
            <a:ext cx="3981450" cy="15906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D94152-ACCF-4A2F-BA11-1176A1D224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84E7714-2B04-6149-5C50-945513B48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A23FF5AC-DC9B-48FE-A35E-5D56AE202CFE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3832372359"/>
      </p:ext>
    </p:extLst>
  </p:cSld>
  <p:clrMapOvr>
    <a:masterClrMapping/>
  </p:clrMapOvr>
  <p:hf sldNum="0"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_4_Photo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E0CFA0E-B1F7-4489-A5A6-59C6CFB56B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5138" y="457201"/>
            <a:ext cx="5554662" cy="5505448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0C933C64-A7E3-42F9-A2B1-77369F310A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199" y="457202"/>
            <a:ext cx="5562601" cy="5505448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FDDB0A-F0A4-4647-BA8A-0E4639030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2400" y="1619249"/>
            <a:ext cx="4267200" cy="3619501"/>
          </a:xfrm>
          <a:solidFill>
            <a:schemeClr val="bg1"/>
          </a:solidFill>
        </p:spPr>
        <p:txBody>
          <a:bodyPr lIns="182880" tIns="182880" rIns="182880" bIns="182880" anchor="ctr" anchorCtr="0">
            <a:normAutofit/>
          </a:bodyPr>
          <a:lstStyle>
            <a:lvl1pPr algn="ctr">
              <a:lnSpc>
                <a:spcPct val="130000"/>
              </a:lnSpc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86C0AF-CAEE-44B3-9067-5130ACD3AD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608AF65-C5C0-E5F8-CE90-226B6C7F0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09AB5020-B9DB-43DB-8A02-BDC8BEB83969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346944951"/>
      </p:ext>
    </p:extLst>
  </p:cSld>
  <p:clrMapOvr>
    <a:masterClrMapping/>
  </p:clrMapOvr>
  <p:hf sldNum="0"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_6_Photo-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EB77DFF-8279-4563-8B1F-18D87338B4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5138" y="457200"/>
            <a:ext cx="5554662" cy="5505450"/>
          </a:xfrm>
          <a:solidFill>
            <a:schemeClr val="tx1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0C933C64-A7E3-42F9-A2B1-77369F310A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199" y="457201"/>
            <a:ext cx="5562601" cy="550545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E79B53-BD14-4571-834A-11A755969A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137" y="457201"/>
            <a:ext cx="5554663" cy="2028824"/>
          </a:xfrm>
        </p:spPr>
        <p:txBody>
          <a:bodyPr lIns="182880" r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00BDA9-FED8-4155-800F-816DD17BB78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138" y="2628900"/>
            <a:ext cx="5554662" cy="3333750"/>
          </a:xfrm>
        </p:spPr>
        <p:txBody>
          <a:bodyPr lIns="182880" rIns="18288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42092D-C761-4C68-B8EE-1C7461A12D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6E9BBB3-DEA7-75F4-21BF-8BFA8D1A18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7A1B5696-9B3F-4334-A584-7C63EC17A19C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2934672585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rder_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5138" y="465137"/>
            <a:ext cx="11269662" cy="115411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B090699-BA18-4B9A-BCAA-FBE32F02348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5137" y="1762125"/>
            <a:ext cx="11269663" cy="420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F26170-C05F-40AF-9C04-B93B20950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D33075C-DA21-3EDB-DBD0-16045F8D2F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EBD4F5B6-9F71-45E5-8E93-8B6D86208049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3655677194"/>
      </p:ext>
    </p:extLst>
  </p:cSld>
  <p:clrMapOvr>
    <a:masterClrMapping/>
  </p:clrMapOvr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_5_Photo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DDB0A-F0A4-4647-BA8A-0E4639030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138" y="457201"/>
            <a:ext cx="5554662" cy="5505450"/>
          </a:xfrm>
          <a:solidFill>
            <a:schemeClr val="tx1"/>
          </a:solidFill>
        </p:spPr>
        <p:txBody>
          <a:bodyPr lIns="274320" tIns="274320" rIns="274320" bIns="274320" anchor="ctr" anchorCtr="0">
            <a:normAutofit/>
          </a:bodyPr>
          <a:lstStyle>
            <a:lvl1pPr algn="ctr">
              <a:lnSpc>
                <a:spcPct val="13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0C933C64-A7E3-42F9-A2B1-77369F310A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199" y="457201"/>
            <a:ext cx="5562601" cy="550545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3601F9-D5D6-4B2A-85E6-D3E9F767E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080A16E-490F-4F1A-FF59-5A135BA7F9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0FBA575E-FC04-4B48-8A6A-661F9F0D43AE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570948124"/>
      </p:ext>
    </p:extLst>
  </p:cSld>
  <p:clrMapOvr>
    <a:masterClrMapping/>
  </p:clrMapOvr>
  <p:hf sldNum="0"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437CC39-88CD-42CF-8487-7B0C09646F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4800" y="2628901"/>
            <a:ext cx="3971925" cy="333375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E0CFA0E-B1F7-4489-A5A6-59C6CFB56B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05275" y="457200"/>
            <a:ext cx="3981450" cy="2028825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0C933C64-A7E3-42F9-A2B1-77369F310A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39125" y="457200"/>
            <a:ext cx="3495676" cy="3771471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D82ACC45-114A-429D-AF3C-04D98594F7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138" y="4371975"/>
            <a:ext cx="3497263" cy="1590675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F65FC35B-8D75-42FC-BBFB-83BB11F06A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5138" y="457200"/>
            <a:ext cx="3497263" cy="3771471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3F679CE1-6A48-423B-A39D-6E571DCE905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29601" y="4371975"/>
            <a:ext cx="3505072" cy="1590676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9825A4A-6C99-4D3C-8B24-31289928AF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B88DBC1-6058-6A3D-7240-12CC04028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41FCFDB1-AC07-4447-AD49-5613ED231B43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3879133880"/>
      </p:ext>
    </p:extLst>
  </p:cSld>
  <p:clrMapOvr>
    <a:masterClrMapping/>
  </p:clrMapOvr>
  <p:hf sldNum="0"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_6_Photo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02C5CCEA-00BC-4E02-9D11-8683CB1DFE5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67825" y="3505199"/>
            <a:ext cx="2466976" cy="2457451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E0CFA0E-B1F7-4489-A5A6-59C6CFB56B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5137" y="457200"/>
            <a:ext cx="2468563" cy="289560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006B5EE5-0E1E-4B65-90A0-C55415349F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76575" y="3505200"/>
            <a:ext cx="2943225" cy="2457765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0C933C64-A7E3-42F9-A2B1-77369F310A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76575" y="457199"/>
            <a:ext cx="2943225" cy="2895171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C7C96D4B-652C-4CDB-B54B-0F2B6C3EA1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72200" y="3505200"/>
            <a:ext cx="2943225" cy="245745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D4FAB870-A7A6-42AB-BFEB-F6DAB2001C2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2201" y="457199"/>
            <a:ext cx="2943225" cy="2895171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1B42F7-A9E8-443C-90B7-7CA2428AB0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86102" y="628649"/>
            <a:ext cx="2933698" cy="990601"/>
          </a:xfrm>
        </p:spPr>
        <p:txBody>
          <a:bodyPr lIns="182880" tIns="0" rIns="182880" bIns="0" anchor="b" anchorCtr="0">
            <a:no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7385F96-D02A-4504-930C-C41EF162FBD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72199" y="3535679"/>
            <a:ext cx="2943225" cy="990601"/>
          </a:xfrm>
        </p:spPr>
        <p:txBody>
          <a:bodyPr lIns="182880" tIns="0" rIns="182880" bIns="0" anchor="b" anchorCtr="0">
            <a:no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C6A5D27-319D-4976-9511-533AF9695D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5137" y="3535679"/>
            <a:ext cx="2611437" cy="990601"/>
          </a:xfrm>
        </p:spPr>
        <p:txBody>
          <a:bodyPr lIns="182880" tIns="0" rIns="182880" bIns="0" anchor="b" anchorCtr="0">
            <a:no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72CC6CC-1684-4174-AFF6-4A030B8CB7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5426" y="628649"/>
            <a:ext cx="2619374" cy="990601"/>
          </a:xfrm>
        </p:spPr>
        <p:txBody>
          <a:bodyPr lIns="182880" tIns="0" rIns="182880" bIns="0" anchor="b" anchorCtr="0">
            <a:no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19C575A8-5155-405F-BB45-500A742545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86102" y="1708149"/>
            <a:ext cx="2933698" cy="990601"/>
          </a:xfrm>
        </p:spPr>
        <p:txBody>
          <a:bodyPr wrap="square" lIns="91440" tIns="0" rIns="91440" bIns="0" anchor="t" anchorCtr="0">
            <a:noAutofit/>
          </a:bodyPr>
          <a:lstStyle>
            <a:lvl1pPr marL="0" indent="0" algn="ctr">
              <a:buNone/>
              <a:defRPr sz="1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AA0722A-FEF5-4255-811C-ECE81FA599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72199" y="4615179"/>
            <a:ext cx="2943225" cy="890271"/>
          </a:xfrm>
        </p:spPr>
        <p:txBody>
          <a:bodyPr lIns="91440" tIns="0" rIns="91440" bIns="0" anchor="t" anchorCtr="0">
            <a:noAutofit/>
          </a:bodyPr>
          <a:lstStyle>
            <a:lvl1pPr marL="0" indent="0" algn="ctr">
              <a:buNone/>
              <a:defRPr sz="1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DB9C787A-2B12-4F55-9395-B53EC77ECD8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5137" y="4615179"/>
            <a:ext cx="2611437" cy="890271"/>
          </a:xfrm>
        </p:spPr>
        <p:txBody>
          <a:bodyPr lIns="182880" tIns="0" rIns="182880" bIns="0" anchor="t" anchorCtr="0">
            <a:noAutofit/>
          </a:bodyPr>
          <a:lstStyle>
            <a:lvl1pPr marL="0" indent="0" algn="ctr">
              <a:buNone/>
              <a:defRPr sz="1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D2A3F26-BFA0-48FB-AF7A-904019ECCF8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15426" y="1708149"/>
            <a:ext cx="2619374" cy="990601"/>
          </a:xfrm>
        </p:spPr>
        <p:txBody>
          <a:bodyPr wrap="square" lIns="182880" tIns="0" rIns="182880" bIns="0" anchor="t" anchorCtr="0">
            <a:noAutofit/>
          </a:bodyPr>
          <a:lstStyle>
            <a:lvl1pPr marL="0" indent="0" algn="ctr">
              <a:buNone/>
              <a:defRPr sz="1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648820D-6B65-4BCE-A7EC-9A19E80EB0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39B848D-8DAB-08C0-6555-F308DDEC19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43599F62-72AB-4C84-A7C0-1F04DE7830FA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1225436778"/>
      </p:ext>
    </p:extLst>
  </p:cSld>
  <p:clrMapOvr>
    <a:masterClrMapping/>
  </p:clrMapOvr>
  <p:hf sldNum="0"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_7_Photo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437CC39-88CD-42CF-8487-7B0C09646F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62401" y="3429001"/>
            <a:ext cx="4267199" cy="253365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F65FC35B-8D75-42FC-BBFB-83BB11F06A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5138" y="457200"/>
            <a:ext cx="3497263" cy="297137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3F679CE1-6A48-423B-A39D-6E571DCE905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29601" y="457199"/>
            <a:ext cx="3505200" cy="2971801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D94127A-3ACC-46E5-A141-D517B3D6E0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5137" y="3585415"/>
            <a:ext cx="3497263" cy="1102996"/>
          </a:xfrm>
        </p:spPr>
        <p:txBody>
          <a:bodyPr lIns="182880" tIns="0" rIns="182880" bIns="0" anchor="b" anchorCtr="0">
            <a:no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81DB98F-FB9F-476D-AD49-654944BEC9D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5137" y="4831286"/>
            <a:ext cx="3497263" cy="1131364"/>
          </a:xfrm>
        </p:spPr>
        <p:txBody>
          <a:bodyPr lIns="182880" tIns="0" rIns="182880" bIns="0" anchor="t" anchorCtr="0">
            <a:noAutofit/>
          </a:bodyPr>
          <a:lstStyle>
            <a:lvl1pPr marL="0" indent="0" algn="ctr">
              <a:buNone/>
              <a:defRPr sz="1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6C1129A-C334-4EB1-9DBF-192660CB9F3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65137" y="640079"/>
            <a:ext cx="3497263" cy="990601"/>
          </a:xfrm>
        </p:spPr>
        <p:txBody>
          <a:bodyPr lIns="182880" tIns="0" rIns="182880" bIns="0" anchor="b" anchorCtr="0">
            <a:no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EB0AA8C-C993-4312-AD4A-D83C9D09F64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5137" y="1762125"/>
            <a:ext cx="3497263" cy="1590675"/>
          </a:xfrm>
        </p:spPr>
        <p:txBody>
          <a:bodyPr lIns="182880" tIns="0" rIns="182880" bIns="0" anchor="t" anchorCtr="0">
            <a:noAutofit/>
          </a:bodyPr>
          <a:lstStyle>
            <a:lvl1pPr marL="0" indent="0" algn="ctr">
              <a:buNone/>
              <a:defRPr sz="1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6942304-933A-432F-98AC-4A4757BE4CB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105275" y="3585415"/>
            <a:ext cx="3981450" cy="1102996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B676DC3-03A5-4B08-88F3-5E00552ED44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05275" y="4831286"/>
            <a:ext cx="3981450" cy="1131364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1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A231E40F-8678-4BA4-AC84-D492C754AFB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105275" y="640079"/>
            <a:ext cx="3981450" cy="990601"/>
          </a:xfrm>
        </p:spPr>
        <p:txBody>
          <a:bodyPr lIns="0" tIns="0" rIns="0" bIns="0" anchor="b" anchorCtr="0">
            <a:no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9426A4D-2DC4-46D5-9C3B-D7D070DD8F3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105275" y="1762125"/>
            <a:ext cx="3981450" cy="1590675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899914B-3A77-4B83-89E6-DCFB43E6E4B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229601" y="640079"/>
            <a:ext cx="3505200" cy="990601"/>
          </a:xfrm>
        </p:spPr>
        <p:txBody>
          <a:bodyPr lIns="182880" tIns="0" rIns="182880" bIns="0" anchor="b" anchorCtr="0">
            <a:no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FFEA2C5-5424-4AD2-818B-152E0B57BD2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229601" y="1762125"/>
            <a:ext cx="3505200" cy="1590675"/>
          </a:xfrm>
        </p:spPr>
        <p:txBody>
          <a:bodyPr lIns="182880" tIns="0" rIns="182880" bIns="0" anchor="t" anchorCtr="0">
            <a:noAutofit/>
          </a:bodyPr>
          <a:lstStyle>
            <a:lvl1pPr marL="0" indent="0" algn="ctr">
              <a:buNone/>
              <a:defRPr sz="1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90166A0F-093A-4C28-9885-D21C97D3660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16901" y="3585415"/>
            <a:ext cx="3517899" cy="1102996"/>
          </a:xfrm>
        </p:spPr>
        <p:txBody>
          <a:bodyPr lIns="182880" tIns="0" rIns="182880" bIns="0" anchor="b" anchorCtr="0">
            <a:no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B60F08A-8A7C-4F3C-8562-E4DAD1743E4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216901" y="4831286"/>
            <a:ext cx="3517899" cy="1131364"/>
          </a:xfrm>
        </p:spPr>
        <p:txBody>
          <a:bodyPr lIns="182880" tIns="0" rIns="182880" bIns="0" anchor="t" anchorCtr="0">
            <a:noAutofit/>
          </a:bodyPr>
          <a:lstStyle>
            <a:lvl1pPr marL="0" indent="0" algn="ctr">
              <a:buNone/>
              <a:defRPr sz="1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67E57F5-6DDC-4F24-B61A-C85541564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0AACAEE-537A-8ACC-57C8-DEA330A145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113CF7C2-2B63-402A-B375-43C947840042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2015873250"/>
      </p:ext>
    </p:extLst>
  </p:cSld>
  <p:clrMapOvr>
    <a:masterClrMapping/>
  </p:clrMapOvr>
  <p:hf sldNum="0"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_8_Photo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FCBE9C4-3FE9-410F-A384-8DCFD5E7E806}"/>
              </a:ext>
            </a:extLst>
          </p:cNvPr>
          <p:cNvSpPr/>
          <p:nvPr userDrawn="1"/>
        </p:nvSpPr>
        <p:spPr>
          <a:xfrm>
            <a:off x="465139" y="3509533"/>
            <a:ext cx="5554661" cy="245311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782654-D880-45C0-8766-BE3AB1914924}"/>
              </a:ext>
            </a:extLst>
          </p:cNvPr>
          <p:cNvSpPr/>
          <p:nvPr userDrawn="1"/>
        </p:nvSpPr>
        <p:spPr>
          <a:xfrm>
            <a:off x="6151565" y="457201"/>
            <a:ext cx="5583236" cy="2895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437CC39-88CD-42CF-8487-7B0C09646F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3509533"/>
            <a:ext cx="5562776" cy="2442722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F65FC35B-8D75-42FC-BBFB-83BB11F06A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5139" y="457200"/>
            <a:ext cx="5554661" cy="2891267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D94127A-3ACC-46E5-A141-D517B3D6E0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5137" y="3509533"/>
            <a:ext cx="5554663" cy="929230"/>
          </a:xfrm>
        </p:spPr>
        <p:txBody>
          <a:bodyPr lIns="91440" tIns="0" rIns="91440" bIns="0" anchor="b" anchorCtr="0"/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81DB98F-FB9F-476D-AD49-654944BEC9D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5137" y="4581638"/>
            <a:ext cx="5554663" cy="1370617"/>
          </a:xfrm>
        </p:spPr>
        <p:txBody>
          <a:bodyPr lIns="274320" tIns="0" rIns="274320" bIns="0" anchor="t" anchorCtr="0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A231E40F-8678-4BA4-AC84-D492C754AFB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51564" y="623046"/>
            <a:ext cx="5583236" cy="990601"/>
          </a:xfrm>
        </p:spPr>
        <p:txBody>
          <a:bodyPr lIns="91440" tIns="0" rIns="91440" bIns="0" anchor="b" anchorCtr="0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9426A4D-2DC4-46D5-9C3B-D7D070DD8F3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51564" y="1745092"/>
            <a:ext cx="5583236" cy="1590675"/>
          </a:xfrm>
        </p:spPr>
        <p:txBody>
          <a:bodyPr lIns="274320" tIns="0" rIns="274320" bIns="0" anchor="t" anchorCtr="0"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79F22C5-FA8F-4B9C-8446-9B366287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59A2220-A157-9CAB-ABD0-26AC7B6D71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A9E65918-FBB9-45C6-9856-928FCCE1CB00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2420019790"/>
      </p:ext>
    </p:extLst>
  </p:cSld>
  <p:clrMapOvr>
    <a:masterClrMapping/>
  </p:clrMapOvr>
  <p:hf sldNum="0"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_9_Photo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5D384B4D-C354-4D35-8E2A-0C7EDF747C3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258301" y="457199"/>
            <a:ext cx="2476499" cy="5505451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437CC39-88CD-42CF-8487-7B0C09646F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76575" y="457199"/>
            <a:ext cx="2943225" cy="5505453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F65FC35B-8D75-42FC-BBFB-83BB11F06A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5137" y="457200"/>
            <a:ext cx="2459037" cy="5505452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3F679CE1-6A48-423B-A39D-6E571DCE905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84900" y="457199"/>
            <a:ext cx="2930525" cy="5505451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899914B-3A77-4B83-89E6-DCFB43E6E4B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258300" y="2362199"/>
            <a:ext cx="2476500" cy="990601"/>
          </a:xfrm>
        </p:spPr>
        <p:txBody>
          <a:bodyPr lIns="182880" tIns="0" rIns="182880" bIns="0" anchor="b" anchorCtr="0"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FFEA2C5-5424-4AD2-818B-152E0B57BD2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258300" y="3505201"/>
            <a:ext cx="2476500" cy="1569719"/>
          </a:xfrm>
        </p:spPr>
        <p:txBody>
          <a:bodyPr lIns="182880" tIns="0" rIns="182880" bIns="0" anchor="t" anchorCtr="0">
            <a:normAutofit/>
          </a:bodyPr>
          <a:lstStyle>
            <a:lvl1pPr marL="0" indent="0" algn="ctr">
              <a:buNone/>
              <a:defRPr sz="1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E1CA3A3C-B3E3-459A-89B3-4A99081681C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172200" y="2362199"/>
            <a:ext cx="2959100" cy="990601"/>
          </a:xfrm>
        </p:spPr>
        <p:txBody>
          <a:bodyPr lIns="182880" tIns="0" rIns="182880" bIns="0" anchor="b" anchorCtr="0"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E4F56FB8-A521-4C36-B44C-A3C687A51D5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172200" y="3505201"/>
            <a:ext cx="2959100" cy="1569719"/>
          </a:xfrm>
        </p:spPr>
        <p:txBody>
          <a:bodyPr lIns="182880" tIns="0" rIns="182880" bIns="0" anchor="t" anchorCtr="0">
            <a:normAutofit/>
          </a:bodyPr>
          <a:lstStyle>
            <a:lvl1pPr marL="0" indent="0" algn="ctr">
              <a:buNone/>
              <a:defRPr sz="1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EDB092FB-014A-4AA8-9C17-36BAAF2EB9B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073399" y="2362199"/>
            <a:ext cx="2946401" cy="990601"/>
          </a:xfrm>
        </p:spPr>
        <p:txBody>
          <a:bodyPr lIns="182880" tIns="0" rIns="182880" bIns="0" anchor="b" anchorCtr="0"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1A215BF-B762-42CC-94A3-E0DC2777461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073399" y="3505201"/>
            <a:ext cx="2946401" cy="1569719"/>
          </a:xfrm>
        </p:spPr>
        <p:txBody>
          <a:bodyPr lIns="182880" tIns="0" rIns="182880" bIns="0" anchor="t" anchorCtr="0">
            <a:normAutofit/>
          </a:bodyPr>
          <a:lstStyle>
            <a:lvl1pPr marL="0" indent="0" algn="ctr">
              <a:buNone/>
              <a:defRPr sz="1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1093592-7E49-4439-9B73-0CC29EE8C3D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65138" y="2362199"/>
            <a:ext cx="2468562" cy="990601"/>
          </a:xfrm>
        </p:spPr>
        <p:txBody>
          <a:bodyPr lIns="182880" tIns="0" rIns="182880" bIns="0" anchor="b" anchorCtr="0"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4503D66-A78C-446F-853E-13CBB12265E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65138" y="3505201"/>
            <a:ext cx="2468562" cy="1569719"/>
          </a:xfrm>
        </p:spPr>
        <p:txBody>
          <a:bodyPr lIns="182880" tIns="0" rIns="182880" bIns="0" anchor="t" anchorCtr="0">
            <a:normAutofit/>
          </a:bodyPr>
          <a:lstStyle>
            <a:lvl1pPr marL="0" indent="0" algn="ctr">
              <a:buNone/>
              <a:defRPr sz="1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738DA52-5396-4D4C-A4CC-D5745C30B1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89A8B07-DA0C-4C6F-8C8B-F2E339355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8C76386B-EA6F-4226-9ED2-63F711EF86D8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3984772672"/>
      </p:ext>
    </p:extLst>
  </p:cSld>
  <p:clrMapOvr>
    <a:masterClrMapping/>
  </p:clrMapOvr>
  <p:hf sldNum="0"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_10_Photo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006B5EE5-0E1E-4B65-90A0-C55415349F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138" y="3505201"/>
            <a:ext cx="3497262" cy="2457450"/>
          </a:xfrm>
          <a:solidFill>
            <a:schemeClr val="tx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C7C96D4B-652C-4CDB-B54B-0F2B6C3EA1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05275" y="3505201"/>
            <a:ext cx="3981450" cy="2457450"/>
          </a:xfrm>
          <a:solidFill>
            <a:schemeClr val="tx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02C5CCEA-00BC-4E02-9D11-8683CB1DFE5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29600" y="3505199"/>
            <a:ext cx="3505200" cy="2457451"/>
          </a:xfrm>
          <a:solidFill>
            <a:schemeClr val="tx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7385F96-D02A-4504-930C-C41EF162FBD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95751" y="4229100"/>
            <a:ext cx="3990974" cy="857250"/>
          </a:xfrm>
        </p:spPr>
        <p:txBody>
          <a:bodyPr lIns="91440" tIns="0" rIns="91440" bIns="0" anchor="b" anchorCtr="0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C6A5D27-319D-4976-9511-533AF9695D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5138" y="4229099"/>
            <a:ext cx="3487737" cy="866775"/>
          </a:xfrm>
        </p:spPr>
        <p:txBody>
          <a:bodyPr lIns="91440" tIns="0" rIns="91440" bIns="0" anchor="b" anchorCtr="0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AA0722A-FEF5-4255-811C-ECE81FA599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95751" y="5238750"/>
            <a:ext cx="3990974" cy="723900"/>
          </a:xfrm>
        </p:spPr>
        <p:txBody>
          <a:bodyPr lIns="91440" tIns="0" rIns="91440" bIns="0" anchor="t" anchorCtr="0">
            <a:normAutofit/>
          </a:bodyPr>
          <a:lstStyle>
            <a:lvl1pPr marL="0" indent="0" algn="ctr">
              <a:buNone/>
              <a:defRPr sz="18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DB9C787A-2B12-4F55-9395-B53EC77ECD8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5138" y="5238750"/>
            <a:ext cx="3487737" cy="723900"/>
          </a:xfrm>
        </p:spPr>
        <p:txBody>
          <a:bodyPr lIns="91440" tIns="0" rIns="91440" bIns="0" anchor="t" anchorCtr="0">
            <a:normAutofit/>
          </a:bodyPr>
          <a:lstStyle>
            <a:lvl1pPr marL="0" indent="0" algn="ctr">
              <a:buNone/>
              <a:defRPr sz="18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E9310C1C-88B6-4BC5-9DAB-826157F22FA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65137" y="457200"/>
            <a:ext cx="11269663" cy="289560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C3168C9B-48A5-4AC5-8509-35908C73CCA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39124" y="4229099"/>
            <a:ext cx="3495676" cy="866775"/>
          </a:xfrm>
        </p:spPr>
        <p:txBody>
          <a:bodyPr lIns="91440" tIns="0" rIns="91440" bIns="0" anchor="b" anchorCtr="0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8E46B62-64EE-4BA1-8CBF-E84A33008EC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239124" y="5238750"/>
            <a:ext cx="3495676" cy="723900"/>
          </a:xfrm>
        </p:spPr>
        <p:txBody>
          <a:bodyPr lIns="91440" tIns="0" rIns="91440" bIns="0" anchor="t" anchorCtr="0">
            <a:normAutofit/>
          </a:bodyPr>
          <a:lstStyle>
            <a:lvl1pPr marL="0" indent="0" algn="ctr">
              <a:buNone/>
              <a:defRPr sz="18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6155BCE-C3ED-48F7-B2D5-151899F44F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0D324F2-2456-A459-A2D6-25C1BA837B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9BD5E2E0-BD16-4F71-8389-96F361F7541A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3942470121"/>
      </p:ext>
    </p:extLst>
  </p:cSld>
  <p:clrMapOvr>
    <a:masterClrMapping/>
  </p:clrMapOvr>
  <p:hf sldNum="0"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_7_Photo-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E0CFA0E-B1F7-4489-A5A6-59C6CFB56B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5138" y="457199"/>
            <a:ext cx="7621588" cy="5505451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D2A3F26-BFA0-48FB-AF7A-904019ECCF8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29599" y="2628899"/>
            <a:ext cx="3505201" cy="3333751"/>
          </a:xfrm>
        </p:spPr>
        <p:txBody>
          <a:bodyPr wrap="square" lIns="182880" tIns="0" rIns="0" bIns="0" anchor="t" anchorCtr="0">
            <a:norm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561D34-2607-4A79-9BCF-6C810AF5E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0" y="457201"/>
            <a:ext cx="3505200" cy="2028824"/>
          </a:xfrm>
        </p:spPr>
        <p:txBody>
          <a:bodyPr lIns="182880" rIns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6D29F0-EE24-43E7-ACA8-D7B51C5592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788A517-D93F-F871-552C-81CA1387B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520E153D-25DD-473B-BF3C-92154DBAC527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2415749052"/>
      </p:ext>
    </p:extLst>
  </p:cSld>
  <p:clrMapOvr>
    <a:masterClrMapping/>
  </p:clrMapOvr>
  <p:hf sldNum="0"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_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9E079B7-DB6F-48DB-A0C7-DC55AC52E2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5137" y="457201"/>
            <a:ext cx="11269663" cy="5505450"/>
          </a:xfrm>
          <a:solidFill>
            <a:schemeClr val="accent4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FDDB0A-F0A4-4647-BA8A-0E4639030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9175" y="895350"/>
            <a:ext cx="10153650" cy="3333750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086CAE-F3AF-4918-8CE7-5708E4B6E4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9175" y="4371974"/>
            <a:ext cx="10153650" cy="7239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FB6526-4E31-4484-962D-D46DAC1CA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5C74CF7-510D-ABC6-D2F8-75219E6104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DFF0D8FA-5119-44DC-AEBF-91F63781F09D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2067267446"/>
      </p:ext>
    </p:extLst>
  </p:cSld>
  <p:clrMapOvr>
    <a:masterClrMapping/>
  </p:clrMapOvr>
  <p:hf sldNum="0"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_2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9E079B7-DB6F-48DB-A0C7-DC55AC52E2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5137" y="457201"/>
            <a:ext cx="11269663" cy="5505450"/>
          </a:xfrm>
          <a:solidFill>
            <a:schemeClr val="accent4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FDDB0A-F0A4-4647-BA8A-0E4639030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9175" y="457200"/>
            <a:ext cx="10153650" cy="5505450"/>
          </a:xfrm>
        </p:spPr>
        <p:txBody>
          <a:bodyPr tIns="914400" bIns="914400" anchor="ctr" anchorCtr="0">
            <a:noAutofit/>
          </a:bodyPr>
          <a:lstStyle>
            <a:lvl1pPr algn="ctr"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EE13EE-F210-408A-B053-090B44A8D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ABF75D8-EF74-6234-CBC7-55635DF7B3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0FC1EA16-5199-4CD3-96C3-AD9EFAE0BD63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394651211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_Title_Content_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DDB0A-F0A4-4647-BA8A-0E4639030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137" y="457201"/>
            <a:ext cx="11269663" cy="11620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086CAE-F3AF-4918-8CE7-5708E4B6E4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5138" y="1762125"/>
            <a:ext cx="5478462" cy="420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62C8822-75A4-49CE-A6DD-89DD683A39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400" y="1762125"/>
            <a:ext cx="5486400" cy="42005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8A1B56-58D6-41C9-9C25-AD0223F910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EEC740F-9B11-95F5-686E-F0376B6A1D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40A84653-9529-4645-AEA6-1BAA5D5D8509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1005835531"/>
      </p:ext>
    </p:extLst>
  </p:cSld>
  <p:clrMapOvr>
    <a:masterClrMapping/>
  </p:clrMapOvr>
  <p:hf sldNum="0"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_8_Photo-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DDB0A-F0A4-4647-BA8A-0E4639030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138" y="457201"/>
            <a:ext cx="3497262" cy="20288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086CAE-F3AF-4918-8CE7-5708E4B6E4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5138" y="2628899"/>
            <a:ext cx="3497262" cy="33337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62C8822-75A4-49CE-A6DD-89DD683A39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600" y="457201"/>
            <a:ext cx="3505200" cy="550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B725EA7-01C6-4EA9-B0C9-A62BBA3D41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14799" y="457201"/>
            <a:ext cx="3971925" cy="550545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ABFAA8-E233-4334-AD8A-6B44B2FD1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A9C237C-F145-7FB7-BC8D-677A421C35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229A7666-AD64-421D-9084-B467E5313B45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1238438948"/>
      </p:ext>
    </p:extLst>
  </p:cSld>
  <p:clrMapOvr>
    <a:masterClrMapping/>
  </p:clrMapOvr>
  <p:hf sldNum="0"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order_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5137" y="457201"/>
            <a:ext cx="11269663" cy="116205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8" y="1762125"/>
            <a:ext cx="11269662" cy="420052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96B4F0-5B70-4845-9A17-F1A3DC7964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F9A89-1F83-2AD8-3180-003885F776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52D6DD04-3D77-4929-A3EC-58B5BB2B6F82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2570229958"/>
      </p:ext>
    </p:extLst>
  </p:cSld>
  <p:clrMapOvr>
    <a:masterClrMapping/>
  </p:clrMapOvr>
  <p:hf sldNum="0"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order_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5138" y="465137"/>
            <a:ext cx="11269662" cy="115411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B090699-BA18-4B9A-BCAA-FBE32F02348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5137" y="1762125"/>
            <a:ext cx="11269663" cy="42005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3AFF0E-9D44-4184-8BA2-5B7EB0DE6C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A2DF5-5718-5FE7-7469-11AE2C400A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3EC3363C-E144-4E50-A21E-5D0596757529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4165398121"/>
      </p:ext>
    </p:extLst>
  </p:cSld>
  <p:clrMapOvr>
    <a:masterClrMapping/>
  </p:clrMapOvr>
  <p:hf sldNum="0"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order_Title_Content_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DDB0A-F0A4-4647-BA8A-0E4639030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137" y="457201"/>
            <a:ext cx="11269663" cy="11620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086CAE-F3AF-4918-8CE7-5708E4B6E4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5138" y="1762125"/>
            <a:ext cx="5478462" cy="420052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62C8822-75A4-49CE-A6DD-89DD683A39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400" y="1762125"/>
            <a:ext cx="5486400" cy="420052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38999D-6C8C-4811-850E-8DEA58AAE8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FF9292-FFB0-0134-80A7-37FB731B2A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73A9A701-7BE1-4391-9CC7-1406A79886D3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3000287723"/>
      </p:ext>
    </p:extLst>
  </p:cSld>
  <p:clrMapOvr>
    <a:masterClrMapping/>
  </p:clrMapOvr>
  <p:hf sldNum="0"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_Title_Content_2Col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DDB0A-F0A4-4647-BA8A-0E4639030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137" y="457201"/>
            <a:ext cx="11269663" cy="11620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086CAE-F3AF-4918-8CE7-5708E4B6E4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5138" y="2628900"/>
            <a:ext cx="5478462" cy="33337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62C8822-75A4-49CE-A6DD-89DD683A39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400" y="2628899"/>
            <a:ext cx="5486400" cy="33337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1EBA5B-D97B-498A-A6A5-C8766AA4BD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5138" y="1762125"/>
            <a:ext cx="5478462" cy="723900"/>
          </a:xfrm>
        </p:spPr>
        <p:txBody>
          <a:bodyPr anchor="b" anchorCtr="0"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3F6400-5290-4607-AE37-6CA5D1AAC8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48401" y="1762125"/>
            <a:ext cx="5486400" cy="723900"/>
          </a:xfrm>
        </p:spPr>
        <p:txBody>
          <a:bodyPr anchor="b" anchorCtr="0"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A599C5-2260-48EF-A677-5BE6347A13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7A4C98B-25D3-2EC6-D2E8-495FB6DC4A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1595753F-3368-464E-8D1F-B1C852CCBF10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1205396108"/>
      </p:ext>
    </p:extLst>
  </p:cSld>
  <p:clrMapOvr>
    <a:masterClrMapping/>
  </p:clrMapOvr>
  <p:hf sldNum="0"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order_Logo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B19A5E-AEA3-4050-9977-5688662C9C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926" y="2423571"/>
            <a:ext cx="6097223" cy="1679134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30800B6-1FCC-AF11-8D06-3D5D8648B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B2D78290-6068-4F20-BCAD-7E166703DBAB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1882197634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order_Logo_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3F33A2-FFDE-4E62-95E8-786CF46550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926" y="2423571"/>
            <a:ext cx="6097223" cy="167913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19B8C-AB9A-681C-6A68-BAC007041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accent6"/>
                </a:solidFill>
              </a:defRPr>
            </a:lvl1pPr>
          </a:lstStyle>
          <a:p>
            <a:r>
              <a:rPr lang="en-US"/>
              <a:t>© </a:t>
            </a:r>
            <a:fld id="{53542BDC-AB32-4B61-A0E1-C27CEF35F6BE}" type="datetimeyyyy">
              <a:rPr lang="en-US" smtClean="0"/>
              <a:t>2024</a:t>
            </a:fld>
            <a:r>
              <a:rPr lang="en-US"/>
              <a:t> Olsson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182765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order_Big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6A8F335-D458-46DE-BC3F-41AA26BBE3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5962650"/>
          </a:xfrm>
          <a:solidFill>
            <a:schemeClr val="accent4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1304511-82F9-40DE-B963-9F68B76C9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300" y="0"/>
            <a:ext cx="10439400" cy="5962649"/>
          </a:xfrm>
        </p:spPr>
        <p:txBody>
          <a:bodyPr tIns="457200" bIns="457200" anchor="ctr" anchorCtr="0">
            <a:normAutofit/>
          </a:bodyPr>
          <a:lstStyle>
            <a:lvl1pPr algn="ctr">
              <a:defRPr sz="9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F065F0-5C8F-4275-84E7-4F9DDC8447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3B51BE6-3E9E-4EEE-6888-BA8E8BC5E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D72A7459-B74D-4CA1-8D3B-319F69A0EC3B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1999672074"/>
      </p:ext>
    </p:extLst>
  </p:cSld>
  <p:clrMapOvr>
    <a:masterClrMapping/>
  </p:clrMapOvr>
  <p:hf sldNum="0"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order_1_Photo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9E079B7-DB6F-48DB-A0C7-DC55AC52E2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48400" y="-1"/>
            <a:ext cx="5943600" cy="6857571"/>
          </a:xfrm>
          <a:solidFill>
            <a:schemeClr val="accent4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FDDB0A-F0A4-4647-BA8A-0E4639030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138" y="457200"/>
            <a:ext cx="5478462" cy="2028826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086CAE-F3AF-4918-8CE7-5708E4B6E4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5138" y="2628901"/>
            <a:ext cx="5478461" cy="33337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88F938-3089-4866-A4CA-2F1BEA538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A293336-8798-9F20-7252-89973D34EB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781D5DCE-48F1-42B7-A787-23195A2CE1B6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2783658680"/>
      </p:ext>
    </p:extLst>
  </p:cSld>
  <p:clrMapOvr>
    <a:masterClrMapping/>
  </p:clrMapOvr>
  <p:hf sldNum="0"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order_2_Photo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DDB0A-F0A4-4647-BA8A-0E4639030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8401" y="465137"/>
            <a:ext cx="5486399" cy="2020889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9E079B7-DB6F-48DB-A0C7-DC55AC52E2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5943600" cy="5962651"/>
          </a:xfrm>
          <a:solidFill>
            <a:schemeClr val="accent4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086CAE-F3AF-4918-8CE7-5708E4B6E4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8402" y="2628901"/>
            <a:ext cx="5486398" cy="33337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9D0664-426F-49DC-A1A4-9D3BFED38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C5BEEA8-FB74-B07C-A4CF-AA396D2C7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8CAB82FA-25DE-4A54-828B-18C1887B2752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3725050584"/>
      </p:ext>
    </p:extLst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_Title_Content_2Col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DDB0A-F0A4-4647-BA8A-0E4639030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137" y="457201"/>
            <a:ext cx="11269663" cy="11620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086CAE-F3AF-4918-8CE7-5708E4B6E4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5138" y="2628900"/>
            <a:ext cx="5478462" cy="3333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62C8822-75A4-49CE-A6DD-89DD683A39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400" y="2628899"/>
            <a:ext cx="5486400" cy="33337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1EBA5B-D97B-498A-A6A5-C8766AA4BD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5138" y="1762125"/>
            <a:ext cx="5478462" cy="723900"/>
          </a:xfrm>
        </p:spPr>
        <p:txBody>
          <a:bodyPr anchor="b" anchorCtr="0"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3F6400-5290-4607-AE37-6CA5D1AAC8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48401" y="1762125"/>
            <a:ext cx="5486400" cy="723900"/>
          </a:xfrm>
        </p:spPr>
        <p:txBody>
          <a:bodyPr anchor="b" anchorCtr="0"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3A262A-3CD5-4533-8AB5-B3D0024FA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A274CA1-9E4C-ACC8-FAA1-C8D6952A9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5621001E-EE37-43D7-9773-4DBDBE551BAD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2036767272"/>
      </p:ext>
    </p:extLst>
  </p:cSld>
  <p:clrMapOvr>
    <a:masterClrMapping/>
  </p:clrMapOvr>
  <p:hf sldNum="0"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hoto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9E079B7-DB6F-48DB-A0C7-DC55AC52E2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229100"/>
          </a:xfrm>
          <a:solidFill>
            <a:schemeClr val="accent4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FDDB0A-F0A4-4647-BA8A-0E4639030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139" y="4371975"/>
            <a:ext cx="11269662" cy="723899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086CAE-F3AF-4918-8CE7-5708E4B6E4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5139" y="5238751"/>
            <a:ext cx="11269662" cy="7239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0C9764-3B78-47D3-B8D4-902B33E63E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B061949-F780-F4CB-5644-425E0C2D89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852E1047-9F08-4DEA-A698-24BAAFECC64A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784601518"/>
      </p:ext>
    </p:extLst>
  </p:cSld>
  <p:clrMapOvr>
    <a:masterClrMapping/>
  </p:clrMapOvr>
  <p:hf sldNum="0"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order_3_Photo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437CC39-88CD-42CF-8487-7B0C09646F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962401" cy="5962651"/>
          </a:xfrm>
          <a:solidFill>
            <a:schemeClr val="accent4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E0CFA0E-B1F7-4489-A5A6-59C6CFB56B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8" y="0"/>
            <a:ext cx="3962401" cy="5962651"/>
          </a:xfrm>
          <a:solidFill>
            <a:schemeClr val="accent4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B5BA43-873B-4718-8A4B-2C3735DAD7C4}"/>
              </a:ext>
            </a:extLst>
          </p:cNvPr>
          <p:cNvSpPr/>
          <p:nvPr userDrawn="1"/>
        </p:nvSpPr>
        <p:spPr>
          <a:xfrm>
            <a:off x="4105275" y="0"/>
            <a:ext cx="3981450" cy="5962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B77E65C-3B7A-4A98-8645-CBB970D683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5276" y="457200"/>
            <a:ext cx="3981450" cy="2895599"/>
          </a:xfrm>
        </p:spPr>
        <p:txBody>
          <a:bodyPr lIns="182880" tIns="0" rIns="182880" b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410C2F-C3C7-4492-A198-BE6F4B7046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05275" y="3505200"/>
            <a:ext cx="3981450" cy="1590675"/>
          </a:xfrm>
        </p:spPr>
        <p:txBody>
          <a:bodyPr lIns="182880" rIns="18288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C20CC4-E235-4710-BCD8-B23EBB76C5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E2E6042-951F-5973-E958-A3866C1843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463E139D-075D-473C-872E-FBE1479B731A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2400593439"/>
      </p:ext>
    </p:extLst>
  </p:cSld>
  <p:clrMapOvr>
    <a:masterClrMapping/>
  </p:clrMapOvr>
  <p:hf sldNum="0"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order_1_Photo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437CC39-88CD-42CF-8487-7B0C09646F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-1"/>
            <a:ext cx="3962400" cy="5962651"/>
          </a:xfrm>
          <a:solidFill>
            <a:schemeClr val="accent4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FDDB0A-F0A4-4647-BA8A-0E4639030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5276" y="0"/>
            <a:ext cx="3981450" cy="5962650"/>
          </a:xfrm>
          <a:solidFill>
            <a:schemeClr val="tx1"/>
          </a:solidFill>
        </p:spPr>
        <p:txBody>
          <a:bodyPr lIns="274320" tIns="274320" rIns="274320" bIns="274320" anchor="ctr" anchorCtr="0">
            <a:normAutofit/>
          </a:bodyPr>
          <a:lstStyle>
            <a:lvl1pPr algn="ctr">
              <a:lnSpc>
                <a:spcPct val="13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E0CFA0E-B1F7-4489-A5A6-59C6CFB56B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600" y="0"/>
            <a:ext cx="3962400" cy="5962650"/>
          </a:xfrm>
          <a:solidFill>
            <a:schemeClr val="accent4"/>
          </a:solidFill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84B642-6133-4502-9E20-F34474019D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580ADCA-3425-6DB3-D364-A3DB160163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50D4B1F0-B548-4581-8BF4-98DEB19A12CA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1156680613"/>
      </p:ext>
    </p:extLst>
  </p:cSld>
  <p:clrMapOvr>
    <a:masterClrMapping/>
  </p:clrMapOvr>
  <p:hf sldNum="0"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order_4_Photo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437CC39-88CD-42CF-8487-7B0C09646F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05275" y="3505200"/>
            <a:ext cx="3981450" cy="2457451"/>
          </a:xfrm>
          <a:solidFill>
            <a:schemeClr val="accent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E0CFA0E-B1F7-4489-A5A6-59C6CFB56B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05275" y="1"/>
            <a:ext cx="3981450" cy="3352799"/>
          </a:xfrm>
          <a:solidFill>
            <a:schemeClr val="accent4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006B5EE5-0E1E-4B65-90A0-C55415349F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39124" y="2628901"/>
            <a:ext cx="3952876" cy="3333750"/>
          </a:xfrm>
          <a:solidFill>
            <a:schemeClr val="accent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0C933C64-A7E3-42F9-A2B1-77369F310A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29600" y="1"/>
            <a:ext cx="3962400" cy="2486024"/>
          </a:xfrm>
          <a:solidFill>
            <a:schemeClr val="accent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169899-D192-499A-BA22-AD1D46C063F6}"/>
              </a:ext>
            </a:extLst>
          </p:cNvPr>
          <p:cNvSpPr/>
          <p:nvPr userDrawn="1"/>
        </p:nvSpPr>
        <p:spPr>
          <a:xfrm>
            <a:off x="1" y="0"/>
            <a:ext cx="3962399" cy="5962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7CA7F49-3643-4EB5-8539-FFA81DFEC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137" y="457201"/>
            <a:ext cx="3497263" cy="2028824"/>
          </a:xfrm>
        </p:spPr>
        <p:txBody>
          <a:bodyPr lIns="0" r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4AD577C-E87F-4F86-894E-B116685CC6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138" y="2628900"/>
            <a:ext cx="3497262" cy="2466975"/>
          </a:xfrm>
        </p:spPr>
        <p:txBody>
          <a:bodyPr lIns="0" rIns="18288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681B8F-E729-48B4-A971-FCEB3B2998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510781B-6766-49C6-DDCC-6695AF6626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3A28A5C7-7369-4F86-8D5A-756C231FFF92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1541853065"/>
      </p:ext>
    </p:extLst>
  </p:cSld>
  <p:clrMapOvr>
    <a:masterClrMapping/>
  </p:clrMapOvr>
  <p:hf sldNum="0"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order_2_Photo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437CC39-88CD-42CF-8487-7B0C09646F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05275" y="3505200"/>
            <a:ext cx="3981450" cy="2457451"/>
          </a:xfrm>
          <a:solidFill>
            <a:schemeClr val="accent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E0CFA0E-B1F7-4489-A5A6-59C6CFB56B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05275" y="1"/>
            <a:ext cx="3981450" cy="3352799"/>
          </a:xfrm>
          <a:solidFill>
            <a:schemeClr val="accent4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006B5EE5-0E1E-4B65-90A0-C55415349F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39124" y="2628901"/>
            <a:ext cx="3952876" cy="3333750"/>
          </a:xfrm>
          <a:solidFill>
            <a:schemeClr val="accent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0C933C64-A7E3-42F9-A2B1-77369F310A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29600" y="1"/>
            <a:ext cx="3962400" cy="2486024"/>
          </a:xfrm>
          <a:solidFill>
            <a:schemeClr val="accent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97657AE-C740-41C6-A3A8-6D55390234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962400" cy="5962650"/>
          </a:xfrm>
          <a:solidFill>
            <a:schemeClr val="tx1"/>
          </a:solidFill>
        </p:spPr>
        <p:txBody>
          <a:bodyPr lIns="274320" tIns="274320" rIns="274320" bIns="274320" anchor="ctr" anchorCtr="0">
            <a:normAutofit/>
          </a:bodyPr>
          <a:lstStyle>
            <a:lvl1pPr algn="ctr">
              <a:lnSpc>
                <a:spcPct val="13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6B262F-2568-4834-AA74-1D953F981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0F372ED-388B-894D-2CBD-DC24AAFB65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7DA37123-3C52-40CB-BA23-C7593549E739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796638765"/>
      </p:ext>
    </p:extLst>
  </p:cSld>
  <p:clrMapOvr>
    <a:masterClrMapping/>
  </p:clrMapOvr>
  <p:hf sldNum="0"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order_5_Photo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E0CFA0E-B1F7-4489-A5A6-59C6CFB56B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6019800" cy="5962650"/>
          </a:xfrm>
          <a:solidFill>
            <a:schemeClr val="accent4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006B5EE5-0E1E-4B65-90A0-C55415349F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2200" y="3505199"/>
            <a:ext cx="6019800" cy="2457451"/>
          </a:xfrm>
          <a:solidFill>
            <a:schemeClr val="accent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0C933C64-A7E3-42F9-A2B1-77369F310A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199" y="0"/>
            <a:ext cx="6019801" cy="3352371"/>
          </a:xfrm>
          <a:solidFill>
            <a:schemeClr val="accent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72EDA7D-B624-49A1-A085-306AAD7D6CC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62400" y="1619250"/>
            <a:ext cx="4267200" cy="3619500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B67184-FCCF-4C02-BC6C-970183604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5276" y="1762125"/>
            <a:ext cx="3981450" cy="15906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E9ED3C-B0EE-4C78-B96B-06EC0881955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05275" y="3505200"/>
            <a:ext cx="3981450" cy="15906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D09A65-3D61-42AE-92C6-4B2ABDCCC8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C40C0E9-DB86-0B5E-729F-8872CAC3C4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872281DE-6071-4B08-9FA5-4C2031727FEF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222015643"/>
      </p:ext>
    </p:extLst>
  </p:cSld>
  <p:clrMapOvr>
    <a:masterClrMapping/>
  </p:clrMapOvr>
  <p:hf sldNum="0"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order_3_Photo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E0CFA0E-B1F7-4489-A5A6-59C6CFB56B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6019800" cy="5962650"/>
          </a:xfrm>
          <a:solidFill>
            <a:schemeClr val="accent4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006B5EE5-0E1E-4B65-90A0-C55415349F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2200" y="3505199"/>
            <a:ext cx="6019800" cy="2457451"/>
          </a:xfrm>
          <a:solidFill>
            <a:schemeClr val="accent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0C933C64-A7E3-42F9-A2B1-77369F310A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199" y="0"/>
            <a:ext cx="6019801" cy="3352371"/>
          </a:xfrm>
          <a:solidFill>
            <a:schemeClr val="accent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D92D845-481C-420F-961F-C1A5FF624A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2400" y="1619249"/>
            <a:ext cx="4267200" cy="3619501"/>
          </a:xfrm>
          <a:solidFill>
            <a:schemeClr val="bg1"/>
          </a:solidFill>
        </p:spPr>
        <p:txBody>
          <a:bodyPr lIns="182880" tIns="182880" rIns="182880" bIns="182880" anchor="ctr" anchorCtr="0">
            <a:normAutofit/>
          </a:bodyPr>
          <a:lstStyle>
            <a:lvl1pPr algn="ctr">
              <a:lnSpc>
                <a:spcPct val="130000"/>
              </a:lnSpc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96AF8E-1673-4F3E-B048-A24283470E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9760FE7-61A1-430D-A09B-2A446ECD8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370484FB-56DD-46D3-B055-D3A74119BEE0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516732428"/>
      </p:ext>
    </p:extLst>
  </p:cSld>
  <p:clrMapOvr>
    <a:masterClrMapping/>
  </p:clrMapOvr>
  <p:hf sldNum="0"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order_6_Photo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E0CFA0E-B1F7-4489-A5A6-59C6CFB56B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19800" cy="5962649"/>
          </a:xfrm>
          <a:solidFill>
            <a:schemeClr val="accent4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0C933C64-A7E3-42F9-A2B1-77369F310A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199" y="0"/>
            <a:ext cx="6019801" cy="5962650"/>
          </a:xfrm>
          <a:solidFill>
            <a:schemeClr val="accent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015A08F-F66D-4A5F-8440-6106220639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62400" y="1619250"/>
            <a:ext cx="4267200" cy="3619500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6A99B3-0DDC-4BFE-A1AA-2574830862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5276" y="1762125"/>
            <a:ext cx="3981450" cy="159067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FA28174-6586-4C46-9B77-595071F8C43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05275" y="3505200"/>
            <a:ext cx="3981450" cy="15906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56C2AC-E336-4284-AC66-F76395D23E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7B54DC0-5379-7B64-ACAC-963B1ED20F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148DA267-A234-4E0A-AE93-0DB2E5264595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721909721"/>
      </p:ext>
    </p:extLst>
  </p:cSld>
  <p:clrMapOvr>
    <a:masterClrMapping/>
  </p:clrMapOvr>
  <p:hf sldNum="0"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order_4_Photo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E0CFA0E-B1F7-4489-A5A6-59C6CFB56B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19800" cy="5962649"/>
          </a:xfrm>
          <a:solidFill>
            <a:schemeClr val="accent4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0C933C64-A7E3-42F9-A2B1-77369F310A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199" y="0"/>
            <a:ext cx="6019801" cy="5962650"/>
          </a:xfrm>
          <a:solidFill>
            <a:schemeClr val="accent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FDDB0A-F0A4-4647-BA8A-0E4639030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2400" y="1619249"/>
            <a:ext cx="4267200" cy="3619501"/>
          </a:xfrm>
          <a:solidFill>
            <a:schemeClr val="bg1"/>
          </a:solidFill>
        </p:spPr>
        <p:txBody>
          <a:bodyPr lIns="182880" tIns="182880" rIns="182880" bIns="182880" anchor="ctr" anchorCtr="0">
            <a:normAutofit/>
          </a:bodyPr>
          <a:lstStyle>
            <a:lvl1pPr algn="ctr">
              <a:lnSpc>
                <a:spcPct val="130000"/>
              </a:lnSpc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49735D-B288-4927-A48D-8C19ACA43A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0915051-2581-1E0A-E69E-94B26AA28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396A1AA2-87DA-4272-B44B-107A407EF210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4272172386"/>
      </p:ext>
    </p:extLst>
  </p:cSld>
  <p:clrMapOvr>
    <a:masterClrMapping/>
  </p:clrMapOvr>
  <p:hf sldNum="0"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order_7_Photo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8F9152D6-9410-468D-8617-75FB2A84F7F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6019800" cy="5962650"/>
          </a:xfr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0C933C64-A7E3-42F9-A2B1-77369F310A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199" y="0"/>
            <a:ext cx="6019801" cy="5962651"/>
          </a:xfrm>
          <a:solidFill>
            <a:schemeClr val="accent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E79B53-BD14-4571-834A-11A755969A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137" y="457201"/>
            <a:ext cx="5554663" cy="2028824"/>
          </a:xfrm>
        </p:spPr>
        <p:txBody>
          <a:bodyPr lIns="0" rIns="18288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00BDA9-FED8-4155-800F-816DD17BB78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138" y="2628900"/>
            <a:ext cx="5554662" cy="3333750"/>
          </a:xfrm>
        </p:spPr>
        <p:txBody>
          <a:bodyPr lIns="0" rIns="18288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E44171-7411-443F-9FD1-E2628774E1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6343CD6-B31B-89FC-7C30-C27A6C3204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CEFB7C84-78B6-4F9D-9821-83EE6765ECFD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3633515989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_Logo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0BD0ED-6B99-4BA5-B869-647F4502F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926" y="2423571"/>
            <a:ext cx="6097223" cy="1679134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F971267-A7ED-A289-0D2C-533ECAE5FD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C39F0814-4203-4656-9F2A-843EABD10FA7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3483936363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order_5_Photo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DDB0A-F0A4-4647-BA8A-0E4639030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019800" cy="5962651"/>
          </a:xfrm>
          <a:solidFill>
            <a:schemeClr val="tx1"/>
          </a:solidFill>
        </p:spPr>
        <p:txBody>
          <a:bodyPr lIns="274320" tIns="274320" rIns="274320" bIns="274320" anchor="ctr" anchorCtr="0">
            <a:normAutofit/>
          </a:bodyPr>
          <a:lstStyle>
            <a:lvl1pPr algn="ctr">
              <a:lnSpc>
                <a:spcPct val="13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0C933C64-A7E3-42F9-A2B1-77369F310A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199" y="0"/>
            <a:ext cx="6019801" cy="5962651"/>
          </a:xfrm>
          <a:solidFill>
            <a:schemeClr val="accent4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978A22-BAD5-45C6-833A-B7E18B3646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B656E0B-26DF-7D69-EF4F-0FCFA9B92A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1827963C-3437-4569-82B8-D138A947E6D4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2560034159"/>
      </p:ext>
    </p:extLst>
  </p:cSld>
  <p:clrMapOvr>
    <a:masterClrMapping/>
  </p:clrMapOvr>
  <p:hf sldNum="0"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order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437CC39-88CD-42CF-8487-7B0C09646F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4800" y="3505201"/>
            <a:ext cx="3971925" cy="2457449"/>
          </a:xfrm>
          <a:solidFill>
            <a:schemeClr val="accent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E0CFA0E-B1F7-4489-A5A6-59C6CFB56B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05275" y="-1"/>
            <a:ext cx="8096250" cy="3352801"/>
          </a:xfrm>
          <a:solidFill>
            <a:schemeClr val="accent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D82ACC45-114A-429D-AF3C-04D98594F7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628901"/>
            <a:ext cx="3962401" cy="3333750"/>
          </a:xfrm>
          <a:solidFill>
            <a:schemeClr val="accent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F65FC35B-8D75-42FC-BBFB-83BB11F06A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962401" cy="2486025"/>
          </a:xfrm>
          <a:solidFill>
            <a:schemeClr val="accent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3F679CE1-6A48-423B-A39D-6E571DCE905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29600" y="3505201"/>
            <a:ext cx="3971925" cy="2457450"/>
          </a:xfrm>
          <a:solidFill>
            <a:schemeClr val="accent4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17D874-F2EA-4770-BDBE-E3755B753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076CAB5-A97C-6931-E489-8E696E970A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669F29A2-BBA6-442D-86C1-B1BB5A0F68F9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3832275298"/>
      </p:ext>
    </p:extLst>
  </p:cSld>
  <p:clrMapOvr>
    <a:masterClrMapping/>
  </p:clrMapOvr>
  <p:hf sldNum="0"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order_6_Photo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02C5CCEA-00BC-4E02-9D11-8683CB1DFE5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67824" y="3505199"/>
            <a:ext cx="2924175" cy="3352371"/>
          </a:xfrm>
          <a:solidFill>
            <a:schemeClr val="accent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E0CFA0E-B1F7-4489-A5A6-59C6CFB56B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1"/>
            <a:ext cx="2933700" cy="3352799"/>
          </a:xfrm>
          <a:solidFill>
            <a:schemeClr val="accent4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006B5EE5-0E1E-4B65-90A0-C55415349F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76575" y="3505200"/>
            <a:ext cx="2943225" cy="3352800"/>
          </a:xfrm>
          <a:solidFill>
            <a:schemeClr val="accent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0C933C64-A7E3-42F9-A2B1-77369F310A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76575" y="1"/>
            <a:ext cx="2943225" cy="3352370"/>
          </a:xfrm>
          <a:solidFill>
            <a:schemeClr val="accent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C7C96D4B-652C-4CDB-B54B-0F2B6C3EA1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72200" y="3505200"/>
            <a:ext cx="2943225" cy="3352370"/>
          </a:xfrm>
          <a:solidFill>
            <a:schemeClr val="accent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D4FAB870-A7A6-42AB-BFEB-F6DAB2001C2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2201" y="1"/>
            <a:ext cx="2943225" cy="3352370"/>
          </a:xfrm>
          <a:solidFill>
            <a:schemeClr val="accent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1B42F7-A9E8-443C-90B7-7CA2428AB0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86102" y="628649"/>
            <a:ext cx="2933698" cy="990601"/>
          </a:xfrm>
        </p:spPr>
        <p:txBody>
          <a:bodyPr lIns="182880" tIns="0" rIns="182880" bIns="0" anchor="b" anchorCtr="0"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7385F96-D02A-4504-930C-C41EF162FBD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72199" y="3535679"/>
            <a:ext cx="2943225" cy="990601"/>
          </a:xfrm>
        </p:spPr>
        <p:txBody>
          <a:bodyPr lIns="182880" tIns="0" rIns="182880" bIns="0" anchor="b" anchorCtr="0"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C6A5D27-319D-4976-9511-533AF9695D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" y="3535679"/>
            <a:ext cx="3076574" cy="990601"/>
          </a:xfrm>
        </p:spPr>
        <p:txBody>
          <a:bodyPr lIns="182880" tIns="0" rIns="182880" bIns="0" anchor="b" anchorCtr="0"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72CC6CC-1684-4174-AFF6-4A030B8CB7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5425" y="628649"/>
            <a:ext cx="3086099" cy="990601"/>
          </a:xfrm>
        </p:spPr>
        <p:txBody>
          <a:bodyPr lIns="182880" tIns="0" rIns="182880" bIns="0" anchor="b" anchorCtr="0"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19C575A8-5155-405F-BB45-500A7425451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86102" y="1708149"/>
            <a:ext cx="2933698" cy="990601"/>
          </a:xfrm>
        </p:spPr>
        <p:txBody>
          <a:bodyPr wrap="square" lIns="91440" tIns="0" rIns="91440" bIns="0" anchor="t" anchorCtr="0">
            <a:normAutofit/>
          </a:bodyPr>
          <a:lstStyle>
            <a:lvl1pPr marL="0" indent="0" algn="ctr">
              <a:buNone/>
              <a:defRPr sz="1800" b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AA0722A-FEF5-4255-811C-ECE81FA599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72199" y="4615179"/>
            <a:ext cx="2943225" cy="890271"/>
          </a:xfrm>
        </p:spPr>
        <p:txBody>
          <a:bodyPr lIns="91440" tIns="0" rIns="91440" bIns="0" anchor="t" anchorCtr="0">
            <a:normAutofit/>
          </a:bodyPr>
          <a:lstStyle>
            <a:lvl1pPr marL="0" indent="0" algn="ctr">
              <a:buNone/>
              <a:defRPr sz="1800" b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DB9C787A-2B12-4F55-9395-B53EC77ECD8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" y="4615179"/>
            <a:ext cx="3076574" cy="890271"/>
          </a:xfrm>
        </p:spPr>
        <p:txBody>
          <a:bodyPr lIns="91440" tIns="0" rIns="91440" bIns="0" anchor="t" anchorCtr="0">
            <a:normAutofit/>
          </a:bodyPr>
          <a:lstStyle>
            <a:lvl1pPr marL="0" indent="0" algn="ctr">
              <a:buNone/>
              <a:defRPr sz="1800" b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D2A3F26-BFA0-48FB-AF7A-904019ECCF8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15425" y="1708149"/>
            <a:ext cx="3086099" cy="990601"/>
          </a:xfrm>
        </p:spPr>
        <p:txBody>
          <a:bodyPr wrap="square" lIns="91440" tIns="0" rIns="91440" bIns="0" anchor="t" anchorCtr="0">
            <a:normAutofit/>
          </a:bodyPr>
          <a:lstStyle>
            <a:lvl1pPr marL="0" indent="0" algn="ctr">
              <a:buNone/>
              <a:defRPr sz="1800" b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3CBA464-BF3B-4DE8-A042-AA918366CA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8B3267D-F37E-901F-7BE9-B2B16683B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3CCD0E3E-5B85-4400-9311-89E2E948A29E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1270198543"/>
      </p:ext>
    </p:extLst>
  </p:cSld>
  <p:clrMapOvr>
    <a:masterClrMapping/>
  </p:clrMapOvr>
  <p:hf sldNum="0"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order_7_Photo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437CC39-88CD-42CF-8487-7B0C09646F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62401" y="3429000"/>
            <a:ext cx="4267199" cy="3428571"/>
          </a:xfrm>
          <a:solidFill>
            <a:schemeClr val="accent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F65FC35B-8D75-42FC-BBFB-83BB11F06A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962401" cy="3428570"/>
          </a:xfrm>
          <a:solidFill>
            <a:schemeClr val="accent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3F679CE1-6A48-423B-A39D-6E571DCE905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29600" y="1"/>
            <a:ext cx="3971925" cy="3429000"/>
          </a:xfrm>
          <a:solidFill>
            <a:schemeClr val="accent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D94127A-3ACC-46E5-A141-D517B3D6E0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" y="3585415"/>
            <a:ext cx="3962400" cy="1102996"/>
          </a:xfrm>
        </p:spPr>
        <p:txBody>
          <a:bodyPr lIns="182880" tIns="0" rIns="182880" bIns="0" anchor="b" anchorCtr="0"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81DB98F-FB9F-476D-AD49-654944BEC9D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" y="4831286"/>
            <a:ext cx="3962400" cy="1131364"/>
          </a:xfrm>
        </p:spPr>
        <p:txBody>
          <a:bodyPr lIns="182880" tIns="0" rIns="182880" bIns="0" anchor="t" anchorCtr="0">
            <a:normAutofit/>
          </a:bodyPr>
          <a:lstStyle>
            <a:lvl1pPr marL="0" indent="0" algn="ctr">
              <a:buNone/>
              <a:defRPr sz="1800" b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6C1129A-C334-4EB1-9DBF-192660CB9F3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" y="640079"/>
            <a:ext cx="3962400" cy="990601"/>
          </a:xfrm>
        </p:spPr>
        <p:txBody>
          <a:bodyPr lIns="182880" tIns="0" rIns="182880" bIns="0" anchor="b" anchorCtr="0"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EB0AA8C-C993-4312-AD4A-D83C9D09F64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" y="1762125"/>
            <a:ext cx="3962400" cy="1590675"/>
          </a:xfrm>
        </p:spPr>
        <p:txBody>
          <a:bodyPr lIns="182880" tIns="0" rIns="182880" bIns="0" anchor="t" anchorCtr="0">
            <a:normAutofit/>
          </a:bodyPr>
          <a:lstStyle>
            <a:lvl1pPr marL="0" indent="0" algn="ctr">
              <a:buNone/>
              <a:defRPr sz="1800" b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6942304-933A-432F-98AC-4A4757BE4CB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105275" y="3585415"/>
            <a:ext cx="3981450" cy="1102996"/>
          </a:xfrm>
        </p:spPr>
        <p:txBody>
          <a:bodyPr lIns="0" tIns="0" rIns="0" bIns="0" anchor="b" anchorCtr="0"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B676DC3-03A5-4B08-88F3-5E00552ED44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05275" y="4831286"/>
            <a:ext cx="3981450" cy="1619250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800" b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A231E40F-8678-4BA4-AC84-D492C754AFB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105275" y="640079"/>
            <a:ext cx="3981450" cy="990601"/>
          </a:xfrm>
        </p:spPr>
        <p:txBody>
          <a:bodyPr lIns="0" tIns="0" rIns="0" bIns="0" anchor="b" anchorCtr="0"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9426A4D-2DC4-46D5-9C3B-D7D070DD8F3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105275" y="1762125"/>
            <a:ext cx="3981450" cy="1590675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800" b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899914B-3A77-4B83-89E6-DCFB43E6E4B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229600" y="640079"/>
            <a:ext cx="3962399" cy="990601"/>
          </a:xfrm>
        </p:spPr>
        <p:txBody>
          <a:bodyPr lIns="182880" tIns="0" rIns="0" bIns="0" anchor="b" anchorCtr="0"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FFEA2C5-5424-4AD2-818B-152E0B57BD2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229600" y="1762125"/>
            <a:ext cx="3962399" cy="1590675"/>
          </a:xfrm>
        </p:spPr>
        <p:txBody>
          <a:bodyPr lIns="182880" tIns="0" rIns="0" bIns="0" anchor="t" anchorCtr="0">
            <a:normAutofit/>
          </a:bodyPr>
          <a:lstStyle>
            <a:lvl1pPr marL="0" indent="0" algn="ctr">
              <a:buNone/>
              <a:defRPr sz="1800" b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90166A0F-093A-4C28-9885-D21C97D3660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16901" y="3585415"/>
            <a:ext cx="3987252" cy="1102996"/>
          </a:xfrm>
        </p:spPr>
        <p:txBody>
          <a:bodyPr lIns="182880" tIns="0" rIns="0" bIns="0" anchor="b" anchorCtr="0"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B60F08A-8A7C-4F3C-8562-E4DAD1743E4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216901" y="4831286"/>
            <a:ext cx="3987252" cy="1131364"/>
          </a:xfrm>
        </p:spPr>
        <p:txBody>
          <a:bodyPr lIns="182880" tIns="0" rIns="0" bIns="0" anchor="t" anchorCtr="0">
            <a:normAutofit/>
          </a:bodyPr>
          <a:lstStyle>
            <a:lvl1pPr marL="0" indent="0" algn="ctr">
              <a:buNone/>
              <a:defRPr sz="1800" b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24F5574-C6F9-486D-A752-42CF35DE6B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A2468EE-2440-4963-CB43-70439B4579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8A1815BA-6778-4D56-8B26-4465D32DA7A0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4192081500"/>
      </p:ext>
    </p:extLst>
  </p:cSld>
  <p:clrMapOvr>
    <a:masterClrMapping/>
  </p:clrMapOvr>
  <p:hf sldNum="0"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order_8_Photo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FCBE9C4-3FE9-410F-A384-8DCFD5E7E806}"/>
              </a:ext>
            </a:extLst>
          </p:cNvPr>
          <p:cNvSpPr/>
          <p:nvPr userDrawn="1"/>
        </p:nvSpPr>
        <p:spPr>
          <a:xfrm>
            <a:off x="1" y="2628901"/>
            <a:ext cx="6019800" cy="3333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782654-D880-45C0-8766-BE3AB1914924}"/>
              </a:ext>
            </a:extLst>
          </p:cNvPr>
          <p:cNvSpPr/>
          <p:nvPr userDrawn="1"/>
        </p:nvSpPr>
        <p:spPr>
          <a:xfrm>
            <a:off x="6151564" y="0"/>
            <a:ext cx="6040436" cy="33528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437CC39-88CD-42CF-8487-7B0C09646F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3509533"/>
            <a:ext cx="6019800" cy="2442722"/>
          </a:xfrm>
          <a:solidFill>
            <a:schemeClr val="accent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F65FC35B-8D75-42FC-BBFB-83BB11F06A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0"/>
            <a:ext cx="6019800" cy="2486025"/>
          </a:xfrm>
          <a:solidFill>
            <a:schemeClr val="accent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D94127A-3ACC-46E5-A141-D517B3D6E0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5137" y="2628900"/>
            <a:ext cx="5554663" cy="1600200"/>
          </a:xfrm>
        </p:spPr>
        <p:txBody>
          <a:bodyPr lIns="91440" tIns="0" rIns="91440" bIns="0" anchor="b" anchorCtr="0"/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81DB98F-FB9F-476D-AD49-654944BEC9D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65137" y="4371975"/>
            <a:ext cx="5554663" cy="1590675"/>
          </a:xfrm>
        </p:spPr>
        <p:txBody>
          <a:bodyPr lIns="274320" tIns="0" rIns="274320" bIns="0" anchor="t" anchorCtr="0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A231E40F-8678-4BA4-AC84-D492C754AFB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51564" y="0"/>
            <a:ext cx="5583236" cy="1613647"/>
          </a:xfrm>
        </p:spPr>
        <p:txBody>
          <a:bodyPr lIns="91440" tIns="0" rIns="91440" bIns="0" anchor="b" anchorCtr="0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9426A4D-2DC4-46D5-9C3B-D7D070DD8F3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51564" y="1745092"/>
            <a:ext cx="5583236" cy="1590675"/>
          </a:xfrm>
        </p:spPr>
        <p:txBody>
          <a:bodyPr lIns="274320" tIns="0" rIns="274320" bIns="0" anchor="t" anchorCtr="0"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395215-7108-4B52-9269-0C06D4FC07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B3B445F-73E1-B6DB-9536-34C6FC6F1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387D03CB-C1B1-48FA-99B8-56ABAC0BF549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3817971340"/>
      </p:ext>
    </p:extLst>
  </p:cSld>
  <p:clrMapOvr>
    <a:masterClrMapping/>
  </p:clrMapOvr>
  <p:hf sldNum="0"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order_9_Photo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11">
            <a:extLst>
              <a:ext uri="{FF2B5EF4-FFF2-40B4-BE49-F238E27FC236}">
                <a16:creationId xmlns:a16="http://schemas.microsoft.com/office/drawing/2014/main" id="{5D384B4D-C354-4D35-8E2A-0C7EDF747C3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258301" y="1"/>
            <a:ext cx="2933700" cy="5962650"/>
          </a:xfrm>
          <a:solidFill>
            <a:schemeClr val="accent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437CC39-88CD-42CF-8487-7B0C09646F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76575" y="1"/>
            <a:ext cx="2943225" cy="5962652"/>
          </a:xfrm>
          <a:solidFill>
            <a:schemeClr val="accent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F65FC35B-8D75-42FC-BBFB-83BB11F06A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0"/>
            <a:ext cx="2924174" cy="5962652"/>
          </a:xfrm>
          <a:solidFill>
            <a:schemeClr val="accent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3F679CE1-6A48-423B-A39D-6E571DCE905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84900" y="1"/>
            <a:ext cx="2930525" cy="5962650"/>
          </a:xfrm>
          <a:solidFill>
            <a:schemeClr val="accent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899914B-3A77-4B83-89E6-DCFB43E6E4B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258299" y="2362199"/>
            <a:ext cx="2959101" cy="990601"/>
          </a:xfrm>
        </p:spPr>
        <p:txBody>
          <a:bodyPr lIns="91440" tIns="0" rIns="91440" bIns="0" anchor="b" anchorCtr="0"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FFEA2C5-5424-4AD2-818B-152E0B57BD2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258299" y="3505201"/>
            <a:ext cx="2959101" cy="1569719"/>
          </a:xfrm>
        </p:spPr>
        <p:txBody>
          <a:bodyPr lIns="91440" tIns="0" rIns="91440" bIns="0" anchor="t" anchorCtr="0">
            <a:normAutofit/>
          </a:bodyPr>
          <a:lstStyle>
            <a:lvl1pPr marL="0" indent="0" algn="ctr">
              <a:buNone/>
              <a:defRPr sz="1800" b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E1CA3A3C-B3E3-459A-89B3-4A99081681C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172199" y="2362199"/>
            <a:ext cx="2959101" cy="990601"/>
          </a:xfrm>
        </p:spPr>
        <p:txBody>
          <a:bodyPr lIns="91440" tIns="0" rIns="91440" bIns="0" anchor="b" anchorCtr="0"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E4F56FB8-A521-4C36-B44C-A3C687A51D5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172199" y="3505201"/>
            <a:ext cx="2959101" cy="1569719"/>
          </a:xfrm>
        </p:spPr>
        <p:txBody>
          <a:bodyPr lIns="91440" tIns="0" rIns="91440" bIns="0" anchor="t" anchorCtr="0">
            <a:normAutofit/>
          </a:bodyPr>
          <a:lstStyle>
            <a:lvl1pPr marL="0" indent="0" algn="ctr">
              <a:buNone/>
              <a:defRPr sz="1800" b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EDB092FB-014A-4AA8-9C17-36BAAF2EB9B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073399" y="2362199"/>
            <a:ext cx="2959101" cy="990601"/>
          </a:xfrm>
        </p:spPr>
        <p:txBody>
          <a:bodyPr lIns="91440" tIns="0" rIns="91440" bIns="0" anchor="b" anchorCtr="0"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1A215BF-B762-42CC-94A3-E0DC2777461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073399" y="3505201"/>
            <a:ext cx="2959101" cy="1569719"/>
          </a:xfrm>
        </p:spPr>
        <p:txBody>
          <a:bodyPr lIns="91440" tIns="0" rIns="91440" bIns="0" anchor="t" anchorCtr="0">
            <a:normAutofit/>
          </a:bodyPr>
          <a:lstStyle>
            <a:lvl1pPr marL="0" indent="0" algn="ctr">
              <a:buNone/>
              <a:defRPr sz="1800" b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1093592-7E49-4439-9B73-0CC29EE8C3D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-25401" y="2362199"/>
            <a:ext cx="2959101" cy="990601"/>
          </a:xfrm>
        </p:spPr>
        <p:txBody>
          <a:bodyPr lIns="91440" tIns="0" rIns="91440" bIns="0" anchor="b" anchorCtr="0"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4503D66-A78C-446F-853E-13CBB12265E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-25401" y="3505201"/>
            <a:ext cx="2959101" cy="1569719"/>
          </a:xfrm>
        </p:spPr>
        <p:txBody>
          <a:bodyPr lIns="91440" tIns="0" rIns="91440" bIns="0" anchor="t" anchorCtr="0">
            <a:normAutofit/>
          </a:bodyPr>
          <a:lstStyle>
            <a:lvl1pPr marL="0" indent="0" algn="ctr">
              <a:buNone/>
              <a:defRPr sz="1800" b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7C7B44-8937-47FE-91C5-AC0E95A011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4DB1053-C9FA-7545-431C-CA26988ED6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A041E594-8681-46C7-90A8-CF38A779367D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1308104403"/>
      </p:ext>
    </p:extLst>
  </p:cSld>
  <p:clrMapOvr>
    <a:masterClrMapping/>
  </p:clrMapOvr>
  <p:hf sldNum="0" hd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order_10_Photo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006B5EE5-0E1E-4B65-90A0-C55415349F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574" y="3505201"/>
            <a:ext cx="3990974" cy="2457450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C7C96D4B-652C-4CDB-B54B-0F2B6C3EA1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05275" y="3505201"/>
            <a:ext cx="3981450" cy="2457450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02C5CCEA-00BC-4E02-9D11-8683CB1DFE5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29600" y="3505200"/>
            <a:ext cx="3990974" cy="2457450"/>
          </a:xfr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7385F96-D02A-4504-930C-C41EF162FBD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95751" y="4229100"/>
            <a:ext cx="3990974" cy="857250"/>
          </a:xfrm>
        </p:spPr>
        <p:txBody>
          <a:bodyPr lIns="91440" tIns="0" rIns="91440" bIns="0" anchor="b" anchorCtr="0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C6A5D27-319D-4976-9511-533AF9695D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-28574" y="4229099"/>
            <a:ext cx="3981449" cy="866775"/>
          </a:xfrm>
        </p:spPr>
        <p:txBody>
          <a:bodyPr lIns="91440" tIns="0" rIns="91440" bIns="0" anchor="b" anchorCtr="0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AA0722A-FEF5-4255-811C-ECE81FA599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95751" y="5238750"/>
            <a:ext cx="3990974" cy="723900"/>
          </a:xfrm>
        </p:spPr>
        <p:txBody>
          <a:bodyPr lIns="91440" tIns="0" rIns="91440" bIns="0" anchor="t" anchorCtr="0">
            <a:normAutofit/>
          </a:bodyPr>
          <a:lstStyle>
            <a:lvl1pPr marL="0" indent="0" algn="ctr">
              <a:buNone/>
              <a:defRPr sz="18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DB9C787A-2B12-4F55-9395-B53EC77ECD8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-28574" y="5238750"/>
            <a:ext cx="3981449" cy="723900"/>
          </a:xfrm>
        </p:spPr>
        <p:txBody>
          <a:bodyPr lIns="91440" tIns="0" rIns="91440" bIns="0" anchor="t" anchorCtr="0">
            <a:normAutofit/>
          </a:bodyPr>
          <a:lstStyle>
            <a:lvl1pPr marL="0" indent="0" algn="ctr">
              <a:buNone/>
              <a:defRPr sz="18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E9310C1C-88B6-4BC5-9DAB-826157F22FA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12192000" cy="3352800"/>
          </a:xfrm>
          <a:solidFill>
            <a:schemeClr val="accent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C3168C9B-48A5-4AC5-8509-35908C73CCA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39124" y="4229099"/>
            <a:ext cx="3990974" cy="866775"/>
          </a:xfrm>
        </p:spPr>
        <p:txBody>
          <a:bodyPr lIns="91440" tIns="0" rIns="91440" bIns="0" anchor="b" anchorCtr="0"/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8E46B62-64EE-4BA1-8CBF-E84A33008EC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239124" y="5238750"/>
            <a:ext cx="3990974" cy="723900"/>
          </a:xfrm>
        </p:spPr>
        <p:txBody>
          <a:bodyPr lIns="91440" tIns="0" rIns="91440" bIns="0" anchor="t" anchorCtr="0">
            <a:normAutofit/>
          </a:bodyPr>
          <a:lstStyle>
            <a:lvl1pPr marL="0" indent="0" algn="ctr">
              <a:buNone/>
              <a:defRPr sz="18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CC4E778-C0D9-425C-954D-02DAB8B9CA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D641D14-C8B5-8043-7298-DEEE8C39C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CEEC8AC7-7438-45E3-B754-64CD2ACCF1D5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1162399086"/>
      </p:ext>
    </p:extLst>
  </p:cSld>
  <p:clrMapOvr>
    <a:masterClrMapping/>
  </p:clrMapOvr>
  <p:hf sldNum="0" hd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order_8_Photo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E0CFA0E-B1F7-4489-A5A6-59C6CFB56B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8086726" cy="5962650"/>
          </a:xfrm>
          <a:solidFill>
            <a:schemeClr val="accent4"/>
          </a:solidFill>
        </p:spPr>
        <p:txBody>
          <a:bodyPr/>
          <a:lstStyle/>
          <a:p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D2A3F26-BFA0-48FB-AF7A-904019ECCF8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229599" y="2628899"/>
            <a:ext cx="3505201" cy="3333751"/>
          </a:xfrm>
        </p:spPr>
        <p:txBody>
          <a:bodyPr wrap="square" lIns="182880" tIns="0" rIns="0" bIns="0" anchor="t" anchorCtr="0">
            <a:normAutofit/>
          </a:bodyPr>
          <a:lstStyle>
            <a:lvl1pPr marL="0" indent="0" algn="l">
              <a:buNone/>
              <a:defRPr sz="16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561D34-2607-4A79-9BCF-6C810AF5E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0" y="457201"/>
            <a:ext cx="3505200" cy="2028824"/>
          </a:xfrm>
        </p:spPr>
        <p:txBody>
          <a:bodyPr lIns="182880" rIns="0"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695B2-EA00-4C38-8B42-B544020091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F65B087-2DCF-81E7-BB87-F4E1E46A09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6B705CB9-5E31-407A-97FD-D1B0A2A8DB83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4172253962"/>
      </p:ext>
    </p:extLst>
  </p:cSld>
  <p:clrMapOvr>
    <a:masterClrMapping/>
  </p:clrMapOvr>
  <p:hf sldNum="0" hd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order_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9E079B7-DB6F-48DB-A0C7-DC55AC52E2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1999" cy="5962651"/>
          </a:xfrm>
          <a:solidFill>
            <a:schemeClr val="accent4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FDDB0A-F0A4-4647-BA8A-0E4639030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9175" y="895350"/>
            <a:ext cx="10153650" cy="3333750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086CAE-F3AF-4918-8CE7-5708E4B6E4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9175" y="4371974"/>
            <a:ext cx="10153650" cy="7239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60373F-7851-4929-81E2-A1A2003CDD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F092411-F0CE-42C1-409E-B7A6D01F3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E46D675C-E9FF-48EE-ACA9-01450425778F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1512006203"/>
      </p:ext>
    </p:extLst>
  </p:cSld>
  <p:clrMapOvr>
    <a:masterClrMapping/>
  </p:clrMapOvr>
  <p:hf sldNum="0" hd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order_2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9E079B7-DB6F-48DB-A0C7-DC55AC52E2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1999" cy="5962651"/>
          </a:xfrm>
          <a:solidFill>
            <a:schemeClr val="accent4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FDDB0A-F0A4-4647-BA8A-0E4639030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9175" y="0"/>
            <a:ext cx="10153650" cy="5962650"/>
          </a:xfrm>
        </p:spPr>
        <p:txBody>
          <a:bodyPr tIns="914400" bIns="914400" anchor="ctr" anchorCtr="0">
            <a:noAutofit/>
          </a:bodyPr>
          <a:lstStyle>
            <a:lvl1pPr algn="ctr"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340CCA-2EE6-4A37-B623-B8000EB0DB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3EA7197-6EE2-F7CA-7561-F470C6A3CE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BF50F926-1452-48FB-8B77-1029FC32697A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2711983070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_Logo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02961D-D9A8-49B6-9E0F-30B010E8714C}"/>
              </a:ext>
            </a:extLst>
          </p:cNvPr>
          <p:cNvSpPr/>
          <p:nvPr userDrawn="1"/>
        </p:nvSpPr>
        <p:spPr>
          <a:xfrm>
            <a:off x="465139" y="457200"/>
            <a:ext cx="11269662" cy="594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F5AD23-0714-4E28-A136-A6C54C1D9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926" y="2423571"/>
            <a:ext cx="6097223" cy="167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62335"/>
      </p:ext>
    </p:extLst>
  </p:cSld>
  <p:clrMapOvr>
    <a:masterClrMapping/>
  </p:clrMapOvr>
  <p:hf sldNum="0" hdr="0"/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order_9_Photo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DDB0A-F0A4-4647-BA8A-0E4639030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138" y="457201"/>
            <a:ext cx="3497262" cy="20288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086CAE-F3AF-4918-8CE7-5708E4B6E4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5138" y="2628899"/>
            <a:ext cx="3497262" cy="33337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62C8822-75A4-49CE-A6DD-89DD683A39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9600" y="457201"/>
            <a:ext cx="3505200" cy="55054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B725EA7-01C6-4EA9-B0C9-A62BBA3D41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14799" y="0"/>
            <a:ext cx="3971925" cy="5962651"/>
          </a:xfrm>
          <a:solidFill>
            <a:schemeClr val="accent4"/>
          </a:solidFill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D20EBE-D82B-4B12-9A7B-17C8F380DD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F544217-8D34-1EA1-BE67-FA1C2BF92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F6CB29C4-1D2C-4738-8AEC-85FEEB43152B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1232472985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_Big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6A8F335-D458-46DE-BC3F-41AA26BBE3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5139" y="457200"/>
            <a:ext cx="11269662" cy="550545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1304511-82F9-40DE-B963-9F68B76C9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824" y="457200"/>
            <a:ext cx="10429875" cy="5505449"/>
          </a:xfrm>
        </p:spPr>
        <p:txBody>
          <a:bodyPr tIns="457200" bIns="457200" anchor="ctr" anchorCtr="0">
            <a:normAutofit/>
          </a:bodyPr>
          <a:lstStyle>
            <a:lvl1pPr algn="ctr">
              <a:defRPr sz="9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B62BC0-6616-4B3B-899D-F1B2A5E07E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E8A6C2C-9266-DDC2-BF6E-D2BB1C1B9D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4CA01194-1DDE-4D1E-A838-2F21CE00E3F8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2577425655"/>
      </p:ext>
    </p:extLst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_1_Photo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DDB0A-F0A4-4647-BA8A-0E4639030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138" y="457200"/>
            <a:ext cx="5478462" cy="2028825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9E079B7-DB6F-48DB-A0C7-DC55AC52E2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48399" y="457201"/>
            <a:ext cx="5486401" cy="550545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086CAE-F3AF-4918-8CE7-5708E4B6E4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5138" y="2628900"/>
            <a:ext cx="5478462" cy="33337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43EB7C-3942-4C95-ABAA-6DFCE2FAA2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C3D89D9-2457-C271-3D9D-A334E92F83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63E5BA2A-A2AD-46BD-B05E-15AD7182F4E4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1947868993"/>
      </p:ext>
    </p:extLst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rder_2_Photo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DDB0A-F0A4-4647-BA8A-0E4639030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8399" y="465139"/>
            <a:ext cx="5486401" cy="20208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9E079B7-DB6F-48DB-A0C7-DC55AC52E2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5138" y="457201"/>
            <a:ext cx="5478462" cy="5505450"/>
          </a:xfrm>
          <a:solidFill>
            <a:schemeClr val="accent4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086CAE-F3AF-4918-8CE7-5708E4B6E4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8399" y="2628900"/>
            <a:ext cx="5486401" cy="333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22B75B-F93B-4B79-AEBD-5D1504FD31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5" y="6234456"/>
            <a:ext cx="1371600" cy="377729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83464E1-5F30-3B4F-8501-884D73A7E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6F68561E-EE6F-41EC-8942-E542F4A6F9D0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1608900681"/>
      </p:ext>
    </p:extLst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137" y="457201"/>
            <a:ext cx="11269663" cy="11620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7" y="1762125"/>
            <a:ext cx="11269663" cy="42005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3AFAB-98D2-F5C1-87D2-EC36621C4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FEF5AE80-3301-4EA8-94BE-57911D042E99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3919844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1" r:id="rId2"/>
    <p:sldLayoutId id="2147483738" r:id="rId3"/>
    <p:sldLayoutId id="2147483739" r:id="rId4"/>
    <p:sldLayoutId id="2147483673" r:id="rId5"/>
    <p:sldLayoutId id="2147483712" r:id="rId6"/>
    <p:sldLayoutId id="2147483740" r:id="rId7"/>
    <p:sldLayoutId id="2147483684" r:id="rId8"/>
    <p:sldLayoutId id="2147483690" r:id="rId9"/>
    <p:sldLayoutId id="2147483685" r:id="rId10"/>
    <p:sldLayoutId id="2147483688" r:id="rId11"/>
    <p:sldLayoutId id="2147483693" r:id="rId12"/>
    <p:sldLayoutId id="2147483700" r:id="rId13"/>
    <p:sldLayoutId id="2147483736" r:id="rId14"/>
    <p:sldLayoutId id="2147483702" r:id="rId15"/>
    <p:sldLayoutId id="2147483719" r:id="rId16"/>
    <p:sldLayoutId id="2147483706" r:id="rId17"/>
    <p:sldLayoutId id="2147483720" r:id="rId18"/>
    <p:sldLayoutId id="2147483703" r:id="rId19"/>
    <p:sldLayoutId id="2147483716" r:id="rId20"/>
    <p:sldLayoutId id="2147483699" r:id="rId21"/>
    <p:sldLayoutId id="2147483729" r:id="rId22"/>
    <p:sldLayoutId id="2147483730" r:id="rId23"/>
    <p:sldLayoutId id="2147483715" r:id="rId24"/>
    <p:sldLayoutId id="2147483731" r:id="rId25"/>
    <p:sldLayoutId id="2147483707" r:id="rId26"/>
    <p:sldLayoutId id="2147483696" r:id="rId27"/>
    <p:sldLayoutId id="2147483689" r:id="rId28"/>
    <p:sldLayoutId id="2147483733" r:id="rId29"/>
    <p:sldLayoutId id="2147483713" r:id="rId30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ts val="600"/>
        </a:spcAft>
        <a:buClr>
          <a:schemeClr val="accent5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ts val="600"/>
        </a:spcAft>
        <a:buClr>
          <a:schemeClr val="accent5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792" userDrawn="1">
          <p15:clr>
            <a:srgbClr val="F26B43"/>
          </p15:clr>
        </p15:guide>
        <p15:guide id="4" pos="3888" userDrawn="1">
          <p15:clr>
            <a:srgbClr val="F26B43"/>
          </p15:clr>
        </p15:guide>
        <p15:guide id="5" pos="3240" userDrawn="1">
          <p15:clr>
            <a:srgbClr val="F26B43"/>
          </p15:clr>
        </p15:guide>
        <p15:guide id="7" pos="2592" userDrawn="1">
          <p15:clr>
            <a:srgbClr val="F26B43"/>
          </p15:clr>
        </p15:guide>
        <p15:guide id="9" pos="1944" userDrawn="1">
          <p15:clr>
            <a:srgbClr val="F26B43"/>
          </p15:clr>
        </p15:guide>
        <p15:guide id="11" pos="1296" userDrawn="1">
          <p15:clr>
            <a:srgbClr val="F26B43"/>
          </p15:clr>
        </p15:guide>
        <p15:guide id="13" pos="648" userDrawn="1">
          <p15:clr>
            <a:srgbClr val="F26B43"/>
          </p15:clr>
        </p15:guide>
        <p15:guide id="15" pos="4440" userDrawn="1">
          <p15:clr>
            <a:srgbClr val="F26B43"/>
          </p15:clr>
        </p15:guide>
        <p15:guide id="17" pos="5088" userDrawn="1">
          <p15:clr>
            <a:srgbClr val="F26B43"/>
          </p15:clr>
        </p15:guide>
        <p15:guide id="19" pos="5736" userDrawn="1">
          <p15:clr>
            <a:srgbClr val="F26B43"/>
          </p15:clr>
        </p15:guide>
        <p15:guide id="21" pos="6384" userDrawn="1">
          <p15:clr>
            <a:srgbClr val="F26B43"/>
          </p15:clr>
        </p15:guide>
        <p15:guide id="23" pos="7032" userDrawn="1">
          <p15:clr>
            <a:srgbClr val="F26B43"/>
          </p15:clr>
        </p15:guide>
        <p15:guide id="25" orient="horz" pos="2112" userDrawn="1">
          <p15:clr>
            <a:srgbClr val="F26B43"/>
          </p15:clr>
        </p15:guide>
        <p15:guide id="26" orient="horz" pos="2208" userDrawn="1">
          <p15:clr>
            <a:srgbClr val="F26B43"/>
          </p15:clr>
        </p15:guide>
        <p15:guide id="31" orient="horz" pos="2754" userDrawn="1">
          <p15:clr>
            <a:srgbClr val="F26B43"/>
          </p15:clr>
        </p15:guide>
        <p15:guide id="32" orient="horz" pos="3210" userDrawn="1">
          <p15:clr>
            <a:srgbClr val="F26B43"/>
          </p15:clr>
        </p15:guide>
        <p15:guide id="33" orient="horz" pos="2664" userDrawn="1">
          <p15:clr>
            <a:srgbClr val="F26B43"/>
          </p15:clr>
        </p15:guide>
        <p15:guide id="34" orient="horz" pos="3300" userDrawn="1">
          <p15:clr>
            <a:srgbClr val="F26B43"/>
          </p15:clr>
        </p15:guide>
        <p15:guide id="35" orient="horz" pos="3756" userDrawn="1">
          <p15:clr>
            <a:srgbClr val="F26B43"/>
          </p15:clr>
        </p15:guide>
        <p15:guide id="37" orient="horz" pos="1656" userDrawn="1">
          <p15:clr>
            <a:srgbClr val="F26B43"/>
          </p15:clr>
        </p15:guide>
        <p15:guide id="38" orient="horz" pos="1566" userDrawn="1">
          <p15:clr>
            <a:srgbClr val="F26B43"/>
          </p15:clr>
        </p15:guide>
        <p15:guide id="39" orient="horz" pos="1110" userDrawn="1">
          <p15:clr>
            <a:srgbClr val="F26B43"/>
          </p15:clr>
        </p15:guide>
        <p15:guide id="40" orient="horz" pos="1020" userDrawn="1">
          <p15:clr>
            <a:srgbClr val="F26B43"/>
          </p15:clr>
        </p15:guide>
        <p15:guide id="41" orient="horz" pos="564" userDrawn="1">
          <p15:clr>
            <a:srgbClr val="F26B43"/>
          </p15:clr>
        </p15:guide>
        <p15:guide id="42" orient="horz" pos="474" userDrawn="1">
          <p15:clr>
            <a:srgbClr val="F26B43"/>
          </p15:clr>
        </p15:guide>
        <p15:guide id="43" pos="3744" userDrawn="1">
          <p15:clr>
            <a:srgbClr val="F26B43"/>
          </p15:clr>
        </p15:guide>
        <p15:guide id="44" pos="3936" userDrawn="1">
          <p15:clr>
            <a:srgbClr val="F26B43"/>
          </p15:clr>
        </p15:guide>
        <p15:guide id="46" orient="horz" pos="288" userDrawn="1">
          <p15:clr>
            <a:srgbClr val="F26B43"/>
          </p15:clr>
        </p15:guide>
        <p15:guide id="48" pos="7392" userDrawn="1">
          <p15:clr>
            <a:srgbClr val="F26B43"/>
          </p15:clr>
        </p15:guide>
        <p15:guide id="50" orient="horz" pos="4032" userDrawn="1">
          <p15:clr>
            <a:srgbClr val="F26B43"/>
          </p15:clr>
        </p15:guide>
        <p15:guide id="51" pos="3840" userDrawn="1">
          <p15:clr>
            <a:srgbClr val="F26B43"/>
          </p15:clr>
        </p15:guide>
        <p15:guide id="52" orient="horz" pos="2160" userDrawn="1">
          <p15:clr>
            <a:srgbClr val="F26B43"/>
          </p15:clr>
        </p15:guide>
        <p15:guide id="53" pos="3150" userDrawn="1">
          <p15:clr>
            <a:srgbClr val="F26B43"/>
          </p15:clr>
        </p15:guide>
        <p15:guide id="54" pos="2502" userDrawn="1">
          <p15:clr>
            <a:srgbClr val="F26B43"/>
          </p15:clr>
        </p15:guide>
        <p15:guide id="55" pos="1854" userDrawn="1">
          <p15:clr>
            <a:srgbClr val="F26B43"/>
          </p15:clr>
        </p15:guide>
        <p15:guide id="56" pos="1206" userDrawn="1">
          <p15:clr>
            <a:srgbClr val="F26B43"/>
          </p15:clr>
        </p15:guide>
        <p15:guide id="57" pos="558" userDrawn="1">
          <p15:clr>
            <a:srgbClr val="F26B43"/>
          </p15:clr>
        </p15:guide>
        <p15:guide id="58" pos="288" userDrawn="1">
          <p15:clr>
            <a:srgbClr val="F26B43"/>
          </p15:clr>
        </p15:guide>
        <p15:guide id="59" pos="4530" userDrawn="1">
          <p15:clr>
            <a:srgbClr val="F26B43"/>
          </p15:clr>
        </p15:guide>
        <p15:guide id="60" pos="5178" userDrawn="1">
          <p15:clr>
            <a:srgbClr val="F26B43"/>
          </p15:clr>
        </p15:guide>
        <p15:guide id="61" pos="5826" userDrawn="1">
          <p15:clr>
            <a:srgbClr val="F26B43"/>
          </p15:clr>
        </p15:guide>
        <p15:guide id="62" pos="6474" userDrawn="1">
          <p15:clr>
            <a:srgbClr val="F26B43"/>
          </p15:clr>
        </p15:guide>
        <p15:guide id="63" pos="7122" userDrawn="1">
          <p15:clr>
            <a:srgbClr val="F26B43"/>
          </p15:clr>
        </p15:guide>
        <p15:guide id="64" orient="horz" pos="38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137" y="457201"/>
            <a:ext cx="11269663" cy="11620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7" y="1762125"/>
            <a:ext cx="11269663" cy="42005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BF748-0984-424C-E4A2-CFC7A1BFC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</a:t>
            </a:r>
            <a:fld id="{9163A388-7EFD-4F1D-890B-33CF1471BD00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970910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9" r:id="rId7"/>
    <p:sldLayoutId id="2147483753" r:id="rId8"/>
    <p:sldLayoutId id="2147483754" r:id="rId9"/>
    <p:sldLayoutId id="2147483756" r:id="rId10"/>
    <p:sldLayoutId id="2147483758" r:id="rId11"/>
    <p:sldLayoutId id="2147483760" r:id="rId12"/>
    <p:sldLayoutId id="2147483763" r:id="rId13"/>
    <p:sldLayoutId id="2147483764" r:id="rId14"/>
    <p:sldLayoutId id="2147483766" r:id="rId15"/>
    <p:sldLayoutId id="2147483768" r:id="rId16"/>
    <p:sldLayoutId id="2147483770" r:id="rId17"/>
    <p:sldLayoutId id="2147483772" r:id="rId18"/>
    <p:sldLayoutId id="2147483774" r:id="rId19"/>
    <p:sldLayoutId id="2147483776" r:id="rId20"/>
    <p:sldLayoutId id="2147483778" r:id="rId21"/>
    <p:sldLayoutId id="2147483779" r:id="rId22"/>
    <p:sldLayoutId id="2147483781" r:id="rId23"/>
    <p:sldLayoutId id="2147483784" r:id="rId24"/>
    <p:sldLayoutId id="2147483785" r:id="rId25"/>
    <p:sldLayoutId id="2147483788" r:id="rId26"/>
    <p:sldLayoutId id="2147483790" r:id="rId27"/>
    <p:sldLayoutId id="2147483792" r:id="rId28"/>
    <p:sldLayoutId id="2147483794" r:id="rId29"/>
    <p:sldLayoutId id="2147483795" r:id="rId30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ts val="600"/>
        </a:spcAft>
        <a:buClr>
          <a:schemeClr val="accent5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ts val="600"/>
        </a:spcAft>
        <a:buClr>
          <a:schemeClr val="accent5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792">
          <p15:clr>
            <a:srgbClr val="F26B43"/>
          </p15:clr>
        </p15:guide>
        <p15:guide id="4" pos="3888">
          <p15:clr>
            <a:srgbClr val="F26B43"/>
          </p15:clr>
        </p15:guide>
        <p15:guide id="5" pos="3240" userDrawn="1">
          <p15:clr>
            <a:srgbClr val="F26B43"/>
          </p15:clr>
        </p15:guide>
        <p15:guide id="7" pos="2592" userDrawn="1">
          <p15:clr>
            <a:srgbClr val="F26B43"/>
          </p15:clr>
        </p15:guide>
        <p15:guide id="9" pos="1944" userDrawn="1">
          <p15:clr>
            <a:srgbClr val="F26B43"/>
          </p15:clr>
        </p15:guide>
        <p15:guide id="11" pos="1296" userDrawn="1">
          <p15:clr>
            <a:srgbClr val="F26B43"/>
          </p15:clr>
        </p15:guide>
        <p15:guide id="13" pos="648" userDrawn="1">
          <p15:clr>
            <a:srgbClr val="F26B43"/>
          </p15:clr>
        </p15:guide>
        <p15:guide id="15" pos="4440" userDrawn="1">
          <p15:clr>
            <a:srgbClr val="F26B43"/>
          </p15:clr>
        </p15:guide>
        <p15:guide id="17" pos="5088" userDrawn="1">
          <p15:clr>
            <a:srgbClr val="F26B43"/>
          </p15:clr>
        </p15:guide>
        <p15:guide id="19" pos="5736" userDrawn="1">
          <p15:clr>
            <a:srgbClr val="F26B43"/>
          </p15:clr>
        </p15:guide>
        <p15:guide id="21" pos="6384" userDrawn="1">
          <p15:clr>
            <a:srgbClr val="F26B43"/>
          </p15:clr>
        </p15:guide>
        <p15:guide id="23" pos="7032" userDrawn="1">
          <p15:clr>
            <a:srgbClr val="F26B43"/>
          </p15:clr>
        </p15:guide>
        <p15:guide id="25" orient="horz" pos="2112">
          <p15:clr>
            <a:srgbClr val="F26B43"/>
          </p15:clr>
        </p15:guide>
        <p15:guide id="26" orient="horz" pos="2208">
          <p15:clr>
            <a:srgbClr val="F26B43"/>
          </p15:clr>
        </p15:guide>
        <p15:guide id="32" orient="horz" pos="3216" userDrawn="1">
          <p15:clr>
            <a:srgbClr val="F26B43"/>
          </p15:clr>
        </p15:guide>
        <p15:guide id="33" orient="horz" pos="2664">
          <p15:clr>
            <a:srgbClr val="F26B43"/>
          </p15:clr>
        </p15:guide>
        <p15:guide id="35" orient="horz" pos="3768" userDrawn="1">
          <p15:clr>
            <a:srgbClr val="F26B43"/>
          </p15:clr>
        </p15:guide>
        <p15:guide id="37" orient="horz" pos="1656">
          <p15:clr>
            <a:srgbClr val="F26B43"/>
          </p15:clr>
        </p15:guide>
        <p15:guide id="39" orient="horz" pos="1104" userDrawn="1">
          <p15:clr>
            <a:srgbClr val="F26B43"/>
          </p15:clr>
        </p15:guide>
        <p15:guide id="41" orient="horz" pos="564">
          <p15:clr>
            <a:srgbClr val="F26B43"/>
          </p15:clr>
        </p15:guide>
        <p15:guide id="43" pos="3744">
          <p15:clr>
            <a:srgbClr val="F26B43"/>
          </p15:clr>
        </p15:guide>
        <p15:guide id="44" pos="3936">
          <p15:clr>
            <a:srgbClr val="F26B43"/>
          </p15:clr>
        </p15:guide>
        <p15:guide id="45" pos="288" userDrawn="1">
          <p15:clr>
            <a:srgbClr val="F26B43"/>
          </p15:clr>
        </p15:guide>
        <p15:guide id="46" orient="horz" pos="288">
          <p15:clr>
            <a:srgbClr val="F26B43"/>
          </p15:clr>
        </p15:guide>
        <p15:guide id="48" pos="7392" userDrawn="1">
          <p15:clr>
            <a:srgbClr val="F26B43"/>
          </p15:clr>
        </p15:guide>
        <p15:guide id="50" orient="horz" pos="4032" userDrawn="1">
          <p15:clr>
            <a:srgbClr val="F26B43"/>
          </p15:clr>
        </p15:guide>
        <p15:guide id="51" pos="3840" userDrawn="1">
          <p15:clr>
            <a:srgbClr val="F26B43"/>
          </p15:clr>
        </p15:guide>
        <p15:guide id="52" orient="horz" pos="2160" userDrawn="1">
          <p15:clr>
            <a:srgbClr val="F26B43"/>
          </p15:clr>
        </p15:guide>
        <p15:guide id="54" pos="5178" userDrawn="1">
          <p15:clr>
            <a:srgbClr val="F26B43"/>
          </p15:clr>
        </p15:guide>
        <p15:guide id="55" pos="5826" userDrawn="1">
          <p15:clr>
            <a:srgbClr val="F26B43"/>
          </p15:clr>
        </p15:guide>
        <p15:guide id="56" pos="6474" userDrawn="1">
          <p15:clr>
            <a:srgbClr val="F26B43"/>
          </p15:clr>
        </p15:guide>
        <p15:guide id="57" pos="7122" userDrawn="1">
          <p15:clr>
            <a:srgbClr val="F26B43"/>
          </p15:clr>
        </p15:guide>
        <p15:guide id="58" pos="4530" userDrawn="1">
          <p15:clr>
            <a:srgbClr val="F26B43"/>
          </p15:clr>
        </p15:guide>
        <p15:guide id="59" pos="3150" userDrawn="1">
          <p15:clr>
            <a:srgbClr val="F26B43"/>
          </p15:clr>
        </p15:guide>
        <p15:guide id="60" pos="2502" userDrawn="1">
          <p15:clr>
            <a:srgbClr val="F26B43"/>
          </p15:clr>
        </p15:guide>
        <p15:guide id="61" pos="1854" userDrawn="1">
          <p15:clr>
            <a:srgbClr val="F26B43"/>
          </p15:clr>
        </p15:guide>
        <p15:guide id="62" pos="1206" userDrawn="1">
          <p15:clr>
            <a:srgbClr val="F26B43"/>
          </p15:clr>
        </p15:guide>
        <p15:guide id="63" pos="558" userDrawn="1">
          <p15:clr>
            <a:srgbClr val="F26B43"/>
          </p15:clr>
        </p15:guide>
        <p15:guide id="64" orient="horz" pos="2754" userDrawn="1">
          <p15:clr>
            <a:srgbClr val="F26B43"/>
          </p15:clr>
        </p15:guide>
        <p15:guide id="65" orient="horz" pos="3306" userDrawn="1">
          <p15:clr>
            <a:srgbClr val="F26B43"/>
          </p15:clr>
        </p15:guide>
        <p15:guide id="66" orient="horz" pos="3858" userDrawn="1">
          <p15:clr>
            <a:srgbClr val="F26B43"/>
          </p15:clr>
        </p15:guide>
        <p15:guide id="67" orient="horz" pos="1566" userDrawn="1">
          <p15:clr>
            <a:srgbClr val="F26B43"/>
          </p15:clr>
        </p15:guide>
        <p15:guide id="68" orient="horz" pos="1014" userDrawn="1">
          <p15:clr>
            <a:srgbClr val="F26B43"/>
          </p15:clr>
        </p15:guide>
        <p15:guide id="69" orient="horz" pos="4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ep.org/bimis" TargetMode="External"/><Relationship Id="rId3" Type="http://schemas.openxmlformats.org/officeDocument/2006/relationships/hyperlink" Target="https://www.bentley.com/software/bentley-view/" TargetMode="External"/><Relationship Id="rId7" Type="http://schemas.openxmlformats.org/officeDocument/2006/relationships/hyperlink" Target="https://www.fhwa.dot.gov/bridge/bim/" TargetMode="External"/><Relationship Id="rId2" Type="http://schemas.openxmlformats.org/officeDocument/2006/relationships/hyperlink" Target="https://learn.bentley.com/app/VideoPlayer/LinkToIndividualCourse?LearningPathID=110831&amp;CourseId=135502&amp;MediaID=502326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buildingsmartusa.org/us-activities/chapter-committees/roads-bridges-committee/" TargetMode="External"/><Relationship Id="rId5" Type="http://schemas.openxmlformats.org/officeDocument/2006/relationships/hyperlink" Target="https://bimvision.eu/" TargetMode="External"/><Relationship Id="rId4" Type="http://schemas.openxmlformats.org/officeDocument/2006/relationships/hyperlink" Target="https://youtu.be/7R6tyVcKBcg?si=ce-wfSxeyWutdIMJ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nJRb_4pJfU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EAE973-C7CB-4814-99C6-F62A86BBD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78" y="1035270"/>
            <a:ext cx="11269663" cy="531430"/>
          </a:xfrm>
        </p:spPr>
        <p:txBody>
          <a:bodyPr/>
          <a:lstStyle/>
          <a:p>
            <a:pPr algn="l"/>
            <a:r>
              <a:rPr lang="en-US" sz="3600" dirty="0"/>
              <a:t>Digital Delivery QC – A New Way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54497A-31DE-440C-83B7-B9CC81D93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379" y="1713244"/>
            <a:ext cx="4797040" cy="4246515"/>
          </a:xfrm>
        </p:spPr>
        <p:txBody>
          <a:bodyPr vert="horz" lIns="0" tIns="0" rIns="0" bIns="0" rtlCol="0" anchor="t">
            <a:noAutofit/>
          </a:bodyPr>
          <a:lstStyle/>
          <a:p>
            <a:pPr algn="l"/>
            <a:r>
              <a:rPr lang="en-US" sz="2000" dirty="0"/>
              <a:t>“How I stopped worrying and learned to trust the model.”</a:t>
            </a:r>
            <a:endParaRPr lang="en-US" dirty="0">
              <a:cs typeface="Arial"/>
            </a:endParaRPr>
          </a:p>
          <a:p>
            <a:pPr algn="l"/>
            <a:r>
              <a:rPr lang="en-US" dirty="0">
                <a:cs typeface="Arial"/>
              </a:rPr>
              <a:t>A</a:t>
            </a:r>
            <a:r>
              <a:rPr lang="en-US" sz="1200" dirty="0">
                <a:cs typeface="Arial"/>
              </a:rPr>
              <a:t>R</a:t>
            </a:r>
            <a:r>
              <a:rPr lang="en-US" dirty="0">
                <a:cs typeface="Arial"/>
              </a:rPr>
              <a:t>DOT TRC 2024</a:t>
            </a:r>
          </a:p>
          <a:p>
            <a:pPr algn="l"/>
            <a:endParaRPr lang="en-US" dirty="0"/>
          </a:p>
          <a:p>
            <a:pPr algn="l"/>
            <a:endParaRPr lang="en-US" dirty="0">
              <a:cs typeface="Arial"/>
            </a:endParaRPr>
          </a:p>
          <a:p>
            <a:pPr algn="l">
              <a:lnSpc>
                <a:spcPct val="100000"/>
              </a:lnSpc>
            </a:pPr>
            <a:r>
              <a:rPr lang="en-US" dirty="0"/>
              <a:t>Josh Kleitsch, PE</a:t>
            </a:r>
          </a:p>
          <a:p>
            <a:pPr algn="l">
              <a:lnSpc>
                <a:spcPct val="100000"/>
              </a:lnSpc>
            </a:pPr>
            <a:r>
              <a:rPr lang="en-US" dirty="0"/>
              <a:t>Digital Engineering &amp; Project Delivery, Transportation – Olsson</a:t>
            </a:r>
          </a:p>
          <a:p>
            <a:pPr algn="l">
              <a:lnSpc>
                <a:spcPct val="100000"/>
              </a:lnSpc>
            </a:pPr>
            <a:r>
              <a:rPr lang="en-US" dirty="0"/>
              <a:t>jkleitsch@olsson.com</a:t>
            </a:r>
            <a:endParaRPr lang="en-US" dirty="0">
              <a:cs typeface="Arial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CF375A-E360-9D88-EC9D-BC45891A277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</a:t>
            </a:r>
            <a:fld id="{760DE4E7-947C-48CA-BC94-5DB64CABFAE5}" type="datetimeyyyy">
              <a:rPr lang="en-US" smtClean="0"/>
              <a:t>2024</a:t>
            </a:fld>
            <a:r>
              <a:rPr lang="en-US"/>
              <a:t> Olsson</a:t>
            </a:r>
            <a:endParaRPr lang="en-US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2DBF346-603B-CA3B-A89D-834E24AD1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47" y="262624"/>
            <a:ext cx="2128345" cy="622137"/>
          </a:xfrm>
          <a:prstGeom prst="rect">
            <a:avLst/>
          </a:prstGeom>
        </p:spPr>
      </p:pic>
      <p:pic>
        <p:nvPicPr>
          <p:cNvPr id="7" name="Picture 6" descr="A collage of a road and a bridge&#10;&#10;Description automatically generated">
            <a:extLst>
              <a:ext uri="{FF2B5EF4-FFF2-40B4-BE49-F238E27FC236}">
                <a16:creationId xmlns:a16="http://schemas.microsoft.com/office/drawing/2014/main" id="{DCA16011-FCC1-E3A1-86D3-8DEAB17DE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172" y="2571757"/>
            <a:ext cx="6472621" cy="368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97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CDF64-9B00-885D-9B57-720FC6FAC9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Setting up </a:t>
            </a:r>
            <a:r>
              <a:rPr lang="en-US" dirty="0" err="1"/>
              <a:t>OpenRoads</a:t>
            </a:r>
            <a:r>
              <a:rPr lang="en-US" dirty="0"/>
              <a:t> for IFC – ORD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F7310-7FE7-756D-AA8B-EB0B0B49A4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5137" y="1718332"/>
            <a:ext cx="5427662" cy="3850181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AutoNum type="arabicPeriod"/>
            </a:pPr>
            <a:r>
              <a:rPr lang="en-US" dirty="0">
                <a:cs typeface="Arial"/>
              </a:rPr>
              <a:t>Configure Item Types on the </a:t>
            </a:r>
            <a:r>
              <a:rPr lang="en-US" dirty="0" err="1">
                <a:cs typeface="Arial"/>
              </a:rPr>
              <a:t>WorkSpace</a:t>
            </a:r>
            <a:r>
              <a:rPr lang="en-US" dirty="0">
                <a:cs typeface="Arial"/>
              </a:rPr>
              <a:t> level.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>
                <a:cs typeface="Arial"/>
              </a:rPr>
              <a:t>Add the IFC Classifications Excel file to folder identified in variable, build picklist, create library.</a:t>
            </a:r>
          </a:p>
          <a:p>
            <a:pPr marL="342900" indent="-342900">
              <a:buAutoNum type="arabicPeriod"/>
            </a:pPr>
            <a:r>
              <a:rPr lang="en-US" dirty="0">
                <a:cs typeface="Arial"/>
              </a:rPr>
              <a:t>Add the IFC Item Type to the Feature definition.</a:t>
            </a:r>
          </a:p>
          <a:p>
            <a:pPr marL="342900" indent="-342900">
              <a:buAutoNum type="arabicPeriod"/>
            </a:pPr>
            <a:r>
              <a:rPr lang="en-US" dirty="0">
                <a:cs typeface="Arial"/>
              </a:rPr>
              <a:t>When the designer builds a corridor, the IFC data is embedded in the model objects.</a:t>
            </a:r>
          </a:p>
          <a:p>
            <a:pPr marL="342900" indent="-342900">
              <a:buAutoNum type="arabicPeriod"/>
            </a:pPr>
            <a:r>
              <a:rPr lang="en-US" dirty="0">
                <a:cs typeface="Arial"/>
              </a:rPr>
              <a:t>Export IFC 4x3</a:t>
            </a:r>
          </a:p>
          <a:p>
            <a:pPr marL="342900" indent="-342900">
              <a:buAutoNum type="arabicPeriod"/>
            </a:pPr>
            <a:r>
              <a:rPr lang="en-US" dirty="0">
                <a:cs typeface="Arial"/>
              </a:rPr>
              <a:t>Open .</a:t>
            </a:r>
            <a:r>
              <a:rPr lang="en-US" dirty="0" err="1">
                <a:cs typeface="Arial"/>
              </a:rPr>
              <a:t>ifc</a:t>
            </a:r>
            <a:r>
              <a:rPr lang="en-US" dirty="0">
                <a:cs typeface="Arial"/>
              </a:rPr>
              <a:t> file and check that your model is correct.</a:t>
            </a:r>
          </a:p>
          <a:p>
            <a:pPr>
              <a:buAutoNum type="arabicPeriod"/>
            </a:pP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C7562-0DC3-DFA7-E0E8-07BEC796EB1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</a:t>
            </a:r>
            <a:fld id="{3EC3363C-E144-4E50-A21E-5D0596757529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5EBCA7B-5E9F-1EB7-1D50-519A75464466}"/>
              </a:ext>
            </a:extLst>
          </p:cNvPr>
          <p:cNvSpPr txBox="1">
            <a:spLocks/>
          </p:cNvSpPr>
          <p:nvPr/>
        </p:nvSpPr>
        <p:spPr>
          <a:xfrm>
            <a:off x="6319399" y="1721835"/>
            <a:ext cx="5427662" cy="34998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>
                <a:schemeClr val="accent5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>
                <a:schemeClr val="accent5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cs typeface="Arial"/>
              </a:rPr>
              <a:t>For A</a:t>
            </a:r>
            <a:r>
              <a:rPr lang="en-US" sz="1200" dirty="0">
                <a:cs typeface="Arial"/>
              </a:rPr>
              <a:t>R</a:t>
            </a:r>
            <a:r>
              <a:rPr lang="en-US" dirty="0">
                <a:cs typeface="Arial"/>
              </a:rPr>
              <a:t>DOT:</a:t>
            </a:r>
            <a:endParaRPr lang="en-US" dirty="0"/>
          </a:p>
          <a:p>
            <a:pPr marL="0" indent="0">
              <a:spcAft>
                <a:spcPts val="100"/>
              </a:spcAft>
              <a:buNone/>
            </a:pPr>
            <a:r>
              <a:rPr lang="en-US" dirty="0">
                <a:cs typeface="Arial"/>
              </a:rPr>
              <a:t>New Variable: ITEMTYPE_LOOKUP</a:t>
            </a:r>
          </a:p>
          <a:p>
            <a:pPr marL="0" indent="0">
              <a:spcAft>
                <a:spcPts val="100"/>
              </a:spcAft>
              <a:buNone/>
            </a:pPr>
            <a:r>
              <a:rPr lang="en-US" dirty="0">
                <a:cs typeface="Arial"/>
              </a:rPr>
              <a:t>$(CIVIL_ORGANIZATION_STANDARDS)ASSET MANAGER\</a:t>
            </a:r>
            <a:r>
              <a:rPr lang="en-US" dirty="0">
                <a:solidFill>
                  <a:srgbClr val="00B0F0"/>
                </a:solidFill>
                <a:cs typeface="Arial"/>
              </a:rPr>
              <a:t>IFC_CLASSES_TYPES.XSLX</a:t>
            </a:r>
          </a:p>
          <a:p>
            <a:pPr marL="0" indent="0">
              <a:spcAft>
                <a:spcPts val="100"/>
              </a:spcAft>
              <a:buNone/>
            </a:pPr>
            <a:r>
              <a:rPr lang="en-US" dirty="0">
                <a:cs typeface="Arial"/>
              </a:rPr>
              <a:t>Excel file comes from the Bentley ORD 2023 </a:t>
            </a:r>
            <a:r>
              <a:rPr lang="en-US" dirty="0" err="1">
                <a:cs typeface="Arial"/>
              </a:rPr>
              <a:t>WorkSpace</a:t>
            </a:r>
            <a:r>
              <a:rPr lang="en-US" dirty="0">
                <a:cs typeface="Arial"/>
              </a:rPr>
              <a:t> on your C: drive.</a:t>
            </a:r>
          </a:p>
          <a:p>
            <a:pPr marL="0" indent="0">
              <a:spcAft>
                <a:spcPts val="100"/>
              </a:spcAft>
              <a:buNone/>
            </a:pPr>
            <a:r>
              <a:rPr lang="en-US" dirty="0">
                <a:cs typeface="Arial"/>
              </a:rPr>
              <a:t>Gives ORD the data it needs to correctly attribute the model elements.</a:t>
            </a:r>
          </a:p>
        </p:txBody>
      </p:sp>
    </p:spTree>
    <p:extLst>
      <p:ext uri="{BB962C8B-B14F-4D97-AF65-F5344CB8AC3E}">
        <p14:creationId xmlns:p14="http://schemas.microsoft.com/office/powerpoint/2010/main" val="3802208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B6367A8-1CBA-4A92-83AD-2884E09F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517" y="737476"/>
            <a:ext cx="5478462" cy="478549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Takeaways</a:t>
            </a:r>
          </a:p>
        </p:txBody>
      </p:sp>
      <p:pic>
        <p:nvPicPr>
          <p:cNvPr id="3" name="Picture 2" descr="A diagram of a project&#10;&#10;Description automatically generated">
            <a:extLst>
              <a:ext uri="{FF2B5EF4-FFF2-40B4-BE49-F238E27FC236}">
                <a16:creationId xmlns:a16="http://schemas.microsoft.com/office/drawing/2014/main" id="{B347567C-A5E6-48AA-36DD-1481DE0AE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792" y="457201"/>
            <a:ext cx="4913614" cy="5505450"/>
          </a:xfrm>
          <a:prstGeom prst="rect">
            <a:avLst/>
          </a:prstGeom>
          <a:noFill/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07F1300-5CC9-4D23-90C6-E99A5AB76A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517" y="1455245"/>
            <a:ext cx="5749978" cy="3876784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700" dirty="0"/>
              <a:t>Transportation is moving away from plans.</a:t>
            </a:r>
            <a:endParaRPr lang="en-US" sz="1700" dirty="0">
              <a:cs typeface="Arial"/>
            </a:endParaRPr>
          </a:p>
          <a:p>
            <a:pPr lvl="1">
              <a:lnSpc>
                <a:spcPct val="120000"/>
              </a:lnSpc>
              <a:buClr>
                <a:srgbClr val="9B9C9B"/>
              </a:buClr>
              <a:buFont typeface="Courier New" panose="020B0604020202020204" pitchFamily="34" charset="0"/>
              <a:buChar char="o"/>
            </a:pPr>
            <a:r>
              <a:rPr lang="en-US" sz="1700" dirty="0"/>
              <a:t>Not obvious how to make that transition.</a:t>
            </a:r>
            <a:endParaRPr lang="en-US" sz="1700" dirty="0"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1700" dirty="0"/>
              <a:t>Model as Legal Doc is ambitious, but we can get there. </a:t>
            </a:r>
          </a:p>
          <a:p>
            <a:pPr>
              <a:lnSpc>
                <a:spcPct val="120000"/>
              </a:lnSpc>
            </a:pPr>
            <a:r>
              <a:rPr lang="en-US" sz="1700" dirty="0"/>
              <a:t>IFC files can be part of the solution.</a:t>
            </a:r>
            <a:endParaRPr lang="en-US" sz="1700" dirty="0">
              <a:cs typeface="Arial"/>
            </a:endParaRPr>
          </a:p>
          <a:p>
            <a:pPr lvl="1">
              <a:lnSpc>
                <a:spcPct val="120000"/>
              </a:lnSpc>
              <a:buClr>
                <a:srgbClr val="9B9C9B"/>
              </a:buClr>
              <a:buFont typeface="Courier New" panose="020B0604020202020204" pitchFamily="34" charset="0"/>
              <a:buChar char="o"/>
            </a:pPr>
            <a:r>
              <a:rPr lang="en-US" sz="1700" dirty="0"/>
              <a:t>Free viewers that can open complex models.</a:t>
            </a:r>
            <a:endParaRPr lang="en-US" sz="1700" dirty="0">
              <a:cs typeface="Arial"/>
            </a:endParaRPr>
          </a:p>
          <a:p>
            <a:pPr lvl="1">
              <a:lnSpc>
                <a:spcPct val="120000"/>
              </a:lnSpc>
              <a:buClr>
                <a:srgbClr val="9B9C9B"/>
              </a:buClr>
              <a:buFont typeface="Courier New" panose="020B0604020202020204" pitchFamily="34" charset="0"/>
              <a:buChar char="o"/>
            </a:pPr>
            <a:r>
              <a:rPr lang="en-US" sz="1700" dirty="0"/>
              <a:t>Lower technical requirements</a:t>
            </a:r>
            <a:endParaRPr lang="en-US" sz="1700" dirty="0">
              <a:cs typeface="Arial"/>
            </a:endParaRPr>
          </a:p>
          <a:p>
            <a:pPr lvl="1">
              <a:lnSpc>
                <a:spcPct val="120000"/>
              </a:lnSpc>
              <a:buClr>
                <a:srgbClr val="9B9C9B"/>
              </a:buClr>
              <a:buFont typeface="Courier New" panose="020B0604020202020204" pitchFamily="34" charset="0"/>
              <a:buChar char="o"/>
            </a:pPr>
            <a:r>
              <a:rPr lang="en-US" sz="1700" dirty="0"/>
              <a:t>Lots of data in the models.</a:t>
            </a:r>
            <a:endParaRPr lang="en-US" sz="1700" dirty="0">
              <a:cs typeface="Arial"/>
            </a:endParaRPr>
          </a:p>
          <a:p>
            <a:pPr lvl="1">
              <a:lnSpc>
                <a:spcPct val="120000"/>
              </a:lnSpc>
              <a:buClr>
                <a:srgbClr val="9B9C9B"/>
              </a:buClr>
              <a:buFont typeface="Courier New" panose="020B0604020202020204" pitchFamily="34" charset="0"/>
              <a:buChar char="o"/>
            </a:pPr>
            <a:r>
              <a:rPr lang="en-US" sz="1700" dirty="0">
                <a:cs typeface="Arial"/>
              </a:rPr>
              <a:t>Incredible interoperability, no data loss.</a:t>
            </a:r>
          </a:p>
          <a:p>
            <a:pPr lvl="1">
              <a:lnSpc>
                <a:spcPct val="120000"/>
              </a:lnSpc>
              <a:buClr>
                <a:srgbClr val="9B9C9B"/>
              </a:buClr>
              <a:buFont typeface="Courier New" panose="020B0604020202020204" pitchFamily="34" charset="0"/>
              <a:buChar char="o"/>
            </a:pPr>
            <a:endParaRPr lang="en-US" sz="1500" dirty="0">
              <a:cs typeface="Arial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9C5CC3-B6DB-1506-21AB-D589EE1D4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</a:t>
            </a:r>
            <a:fld id="{0E2B9326-DBB1-43FC-8936-37DB55C31978}" type="datetimeyyyy">
              <a:rPr lang="en-US" smtClean="0"/>
              <a:pPr>
                <a:spcAft>
                  <a:spcPts val="600"/>
                </a:spcAft>
              </a:pPr>
              <a:t>2024</a:t>
            </a:fld>
            <a:r>
              <a:rPr lang="en-US"/>
              <a:t> Olsson</a:t>
            </a:r>
          </a:p>
        </p:txBody>
      </p:sp>
    </p:spTree>
    <p:extLst>
      <p:ext uri="{BB962C8B-B14F-4D97-AF65-F5344CB8AC3E}">
        <p14:creationId xmlns:p14="http://schemas.microsoft.com/office/powerpoint/2010/main" val="254805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95FAB88-2C44-FC59-38E6-E6F0187A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37" y="457201"/>
            <a:ext cx="11269663" cy="1162049"/>
          </a:xfr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References and Resources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57E0B94-D172-A20D-F6D3-B1B8E09B6F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5138" y="2226003"/>
            <a:ext cx="5478462" cy="333375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cs typeface="Arial"/>
              </a:rPr>
              <a:t>Configuring Feature Definitions and Item Types:</a:t>
            </a:r>
            <a:r>
              <a:rPr lang="en-US" sz="1600" dirty="0">
                <a:cs typeface="Arial"/>
              </a:rPr>
              <a:t> </a:t>
            </a:r>
            <a:r>
              <a:rPr lang="en-US" sz="1400" dirty="0">
                <a:ea typeface="+mn-lt"/>
                <a:cs typeface="+mn-lt"/>
                <a:hlinkClick r:id="rId2"/>
              </a:rPr>
              <a:t>https://learn.bentley.com/app/VideoPlayer/LinkToIndividualCourse?LearningPathID=110831&amp;CourseId=135502&amp;MediaID=5023267</a:t>
            </a:r>
            <a:endParaRPr lang="en-US" sz="1400">
              <a:ea typeface="+mn-lt"/>
              <a:cs typeface="+mn-lt"/>
            </a:endParaRPr>
          </a:p>
          <a:p>
            <a:r>
              <a:rPr lang="en-US" dirty="0">
                <a:cs typeface="Arial"/>
              </a:rPr>
              <a:t>Bentley View:</a:t>
            </a:r>
            <a:r>
              <a:rPr lang="en-US" sz="1600" dirty="0">
                <a:cs typeface="Arial"/>
              </a:rPr>
              <a:t> </a:t>
            </a:r>
            <a:r>
              <a:rPr lang="en-US" sz="1400" dirty="0">
                <a:ea typeface="+mn-lt"/>
                <a:cs typeface="+mn-lt"/>
                <a:hlinkClick r:id="rId3"/>
              </a:rPr>
              <a:t>https://www.bentley.com/software/bentley-view/</a:t>
            </a:r>
            <a:endParaRPr lang="en-US" sz="1400">
              <a:cs typeface="Arial"/>
            </a:endParaRPr>
          </a:p>
          <a:p>
            <a:r>
              <a:rPr lang="en-US" dirty="0">
                <a:cs typeface="Arial"/>
              </a:rPr>
              <a:t>ORD IFC:</a:t>
            </a:r>
            <a:r>
              <a:rPr lang="en-US" sz="1600" dirty="0">
                <a:cs typeface="Arial"/>
              </a:rPr>
              <a:t> </a:t>
            </a:r>
            <a:r>
              <a:rPr lang="en-US" sz="1400" dirty="0">
                <a:ea typeface="+mn-lt"/>
                <a:cs typeface="+mn-lt"/>
                <a:hlinkClick r:id="rId4"/>
              </a:rPr>
              <a:t>https://youtu.be/7R6tyVcKBcg?si=ce-wfSxeyWutdIMJ</a:t>
            </a:r>
            <a:endParaRPr lang="en-US" sz="1400">
              <a:cs typeface="Arial"/>
            </a:endParaRPr>
          </a:p>
          <a:p>
            <a:endParaRPr lang="en-US" sz="1400" dirty="0">
              <a:cs typeface="Arial"/>
            </a:endParaRPr>
          </a:p>
          <a:p>
            <a:endParaRPr lang="en-US" sz="1200" dirty="0">
              <a:cs typeface="Arial"/>
            </a:endParaRPr>
          </a:p>
          <a:p>
            <a:endParaRPr lang="en-US" sz="1200" dirty="0">
              <a:cs typeface="Arial"/>
            </a:endParaRP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2A2358EC-4FDB-5EF2-3B5F-1782BAE2AC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400" y="2226002"/>
            <a:ext cx="5486400" cy="333375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err="1">
                <a:cs typeface="Arial"/>
              </a:rPr>
              <a:t>BIMvision</a:t>
            </a:r>
            <a:r>
              <a:rPr lang="en-US" dirty="0">
                <a:cs typeface="Arial"/>
              </a:rPr>
              <a:t>: </a:t>
            </a:r>
            <a:r>
              <a:rPr lang="en-US" sz="1400" dirty="0">
                <a:ea typeface="+mn-lt"/>
                <a:cs typeface="+mn-lt"/>
                <a:hlinkClick r:id="rId5"/>
              </a:rPr>
              <a:t>https://bimvision.eu/</a:t>
            </a:r>
            <a:endParaRPr lang="en-US" sz="1400">
              <a:ea typeface="+mn-lt"/>
              <a:cs typeface="+mn-lt"/>
            </a:endParaRPr>
          </a:p>
          <a:p>
            <a:r>
              <a:rPr lang="en-US" err="1">
                <a:cs typeface="Arial"/>
              </a:rPr>
              <a:t>BuildingSMART</a:t>
            </a:r>
            <a:r>
              <a:rPr lang="en-US" dirty="0">
                <a:cs typeface="Arial"/>
              </a:rPr>
              <a:t> USA: </a:t>
            </a:r>
            <a:r>
              <a:rPr lang="en-US" sz="1400" dirty="0">
                <a:ea typeface="+mn-lt"/>
                <a:cs typeface="+mn-lt"/>
                <a:hlinkClick r:id="rId6"/>
              </a:rPr>
              <a:t>https://www.buildingsmartusa.org/us-activities/chapter-committees/roads-bridges-committee/</a:t>
            </a:r>
            <a:endParaRPr lang="en-US" sz="1400">
              <a:ea typeface="+mn-lt"/>
              <a:cs typeface="+mn-lt"/>
            </a:endParaRPr>
          </a:p>
          <a:p>
            <a:r>
              <a:rPr lang="en-US" dirty="0">
                <a:cs typeface="Arial"/>
              </a:rPr>
              <a:t>IFC for Roads and Bridges: </a:t>
            </a:r>
            <a:r>
              <a:rPr lang="en-US" sz="1400" dirty="0">
                <a:ea typeface="+mn-lt"/>
                <a:cs typeface="+mn-lt"/>
                <a:hlinkClick r:id="rId7"/>
              </a:rPr>
              <a:t>https://www.fhwa.dot.gov/bridge/bim/</a:t>
            </a:r>
            <a:endParaRPr lang="en-US" sz="1400">
              <a:ea typeface="+mn-lt"/>
              <a:cs typeface="+mn-lt"/>
            </a:endParaRPr>
          </a:p>
          <a:p>
            <a:r>
              <a:rPr lang="en-US" dirty="0">
                <a:cs typeface="Arial"/>
              </a:rPr>
              <a:t>HEEP: </a:t>
            </a:r>
            <a:r>
              <a:rPr lang="en-US" sz="1400" dirty="0">
                <a:ea typeface="+mn-lt"/>
                <a:cs typeface="+mn-lt"/>
                <a:hlinkClick r:id="rId8"/>
              </a:rPr>
              <a:t>https://www.heep.org/bimis</a:t>
            </a:r>
            <a:endParaRPr lang="en-US" sz="140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14C6D16D-5F42-5805-9BEB-B0C1C7B762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5138" y="1718332"/>
            <a:ext cx="5478462" cy="408590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>
                <a:cs typeface="Arial"/>
              </a:rPr>
              <a:t>Bentley</a:t>
            </a:r>
            <a:endParaRPr lang="en-US" dirty="0"/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DE167BB8-02AE-9DED-55BE-3944E9113A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48401" y="1718332"/>
            <a:ext cx="5486400" cy="408590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>
                <a:cs typeface="Arial"/>
              </a:rPr>
              <a:t>IFC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808C8-4048-9DDC-C630-C031821B6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</a:t>
            </a:r>
            <a:fld id="{63E5BA2A-A2AD-46BD-B05E-15AD7182F4E4}" type="datetimeyyyy">
              <a:rPr lang="en-US" smtClean="0"/>
              <a:pPr>
                <a:spcAft>
                  <a:spcPts val="600"/>
                </a:spcAft>
              </a:pPr>
              <a:t>2024</a:t>
            </a:fld>
            <a:r>
              <a:rPr lang="en-US"/>
              <a:t> </a:t>
            </a:r>
            <a:r>
              <a:rPr lang="en-US" dirty="0"/>
              <a:t>Olsson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5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9C237-ABDE-040D-ECD7-5E34D8132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138" y="562638"/>
            <a:ext cx="5630862" cy="780387"/>
          </a:xfrm>
        </p:spPr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A1459-2F98-F5C8-40FA-7D7A6420D14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5959" y="1562100"/>
            <a:ext cx="6251960" cy="218997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Digital Engineering Technology SME</a:t>
            </a:r>
          </a:p>
          <a:p>
            <a:pPr lvl="1"/>
            <a:r>
              <a:rPr lang="en-US" dirty="0"/>
              <a:t>Fluent in </a:t>
            </a:r>
            <a:r>
              <a:rPr lang="en-US" dirty="0" err="1"/>
              <a:t>OpenRoads</a:t>
            </a:r>
            <a:r>
              <a:rPr lang="en-US" dirty="0"/>
              <a:t> Designer and Civil 3D</a:t>
            </a:r>
          </a:p>
          <a:p>
            <a:pPr lvl="1"/>
            <a:r>
              <a:rPr lang="en-US" dirty="0"/>
              <a:t>Passionate about connecting people with the technology and process they need to work</a:t>
            </a:r>
          </a:p>
          <a:p>
            <a:pPr lvl="1"/>
            <a:r>
              <a:rPr lang="en-US" dirty="0"/>
              <a:t>We’re not locked in here with AI…AI is locked in here with us.</a:t>
            </a:r>
            <a:endParaRPr lang="en-US" dirty="0">
              <a:cs typeface="Arial"/>
            </a:endParaRPr>
          </a:p>
          <a:p>
            <a:pPr lvl="1">
              <a:buClr>
                <a:srgbClr val="9B9C9B"/>
              </a:buClr>
              <a:buChar char="•"/>
            </a:pPr>
            <a:endParaRPr lang="en-US" dirty="0"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23760-CE56-8F40-316E-4147E03A0D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</a:t>
            </a:r>
            <a:fld id="{3EC3363C-E144-4E50-A21E-5D0596757529}" type="datetimeyyyy">
              <a:rPr lang="en-US" smtClean="0"/>
              <a:t>2024</a:t>
            </a:fld>
            <a:r>
              <a:rPr lang="en-US"/>
              <a:t> Olsson</a:t>
            </a:r>
            <a:endParaRPr lang="en-US" dirty="0"/>
          </a:p>
        </p:txBody>
      </p:sp>
      <p:pic>
        <p:nvPicPr>
          <p:cNvPr id="8" name="Picture 7" descr="A person with a beard&#10;&#10;Description automatically generated">
            <a:extLst>
              <a:ext uri="{FF2B5EF4-FFF2-40B4-BE49-F238E27FC236}">
                <a16:creationId xmlns:a16="http://schemas.microsoft.com/office/drawing/2014/main" id="{CB9E072C-4D0F-0DC4-B355-4014085AD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839" y="563618"/>
            <a:ext cx="3789201" cy="318073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2EAD60-F392-2261-F96C-475235FFF881}"/>
              </a:ext>
            </a:extLst>
          </p:cNvPr>
          <p:cNvSpPr txBox="1">
            <a:spLocks/>
          </p:cNvSpPr>
          <p:nvPr/>
        </p:nvSpPr>
        <p:spPr>
          <a:xfrm>
            <a:off x="609601" y="3755259"/>
            <a:ext cx="10692579" cy="240018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>
                <a:schemeClr val="accent5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>
                <a:schemeClr val="accent5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Transportation Engineer</a:t>
            </a:r>
          </a:p>
          <a:p>
            <a:pPr lvl="1"/>
            <a:r>
              <a:rPr lang="en-US" dirty="0"/>
              <a:t>Digital Delivery Technical Expert for the Transportation Market at Olsson</a:t>
            </a:r>
          </a:p>
          <a:p>
            <a:pPr lvl="1"/>
            <a:r>
              <a:rPr lang="en-US" dirty="0"/>
              <a:t>Based in Denver, CO</a:t>
            </a:r>
          </a:p>
          <a:p>
            <a:pPr lvl="1"/>
            <a:r>
              <a:rPr lang="en-US" dirty="0"/>
              <a:t>Experienced on Infrastructure projects from multi-disciplinary Digital Design Manager on a major airport Design-Build, down to lead designer on local sidewalks projects for “Safe Routes to School.”</a:t>
            </a:r>
            <a:endParaRPr lang="en-US" dirty="0">
              <a:cs typeface="Arial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50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ity with trees and buildings&#10;&#10;Description automatically generated">
            <a:extLst>
              <a:ext uri="{FF2B5EF4-FFF2-40B4-BE49-F238E27FC236}">
                <a16:creationId xmlns:a16="http://schemas.microsoft.com/office/drawing/2014/main" id="{FFFA7C31-CD00-165A-FB25-04D9FFB553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51" r="16811" b="-1"/>
          <a:stretch/>
        </p:blipFill>
        <p:spPr>
          <a:xfrm>
            <a:off x="6248400" y="-1"/>
            <a:ext cx="5943600" cy="6857571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9C22EF-F1A6-535D-73BC-A734D1A9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38" y="457200"/>
            <a:ext cx="5478462" cy="2028826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A9CBE-0E3A-E16D-2D0D-0D24D987D2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5138" y="2628901"/>
            <a:ext cx="5626311" cy="333374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Review high-level project delivery concepts.</a:t>
            </a:r>
          </a:p>
          <a:p>
            <a:pPr lvl="1">
              <a:buClr>
                <a:srgbClr val="9B9C9B"/>
              </a:buClr>
              <a:buFont typeface="Courier New" panose="020B0604020202020204" pitchFamily="34" charset="0"/>
              <a:buChar char="o"/>
            </a:pPr>
            <a:r>
              <a:rPr lang="en-US" sz="1800"/>
              <a:t>Where is the industry headed in 2024?</a:t>
            </a:r>
          </a:p>
          <a:p>
            <a:r>
              <a:rPr lang="en-US"/>
              <a:t>Discuss known gaps in skills, tools, workflows.</a:t>
            </a:r>
          </a:p>
          <a:p>
            <a:r>
              <a:rPr lang="en-US"/>
              <a:t>Present a solution and new thought process.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DFE20-0FED-7648-8587-67CBDD3390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</a:t>
            </a:r>
            <a:fld id="{3EC3363C-E144-4E50-A21E-5D0596757529}" type="datetimeyyyy">
              <a:rPr lang="en-US" smtClean="0"/>
              <a:pPr>
                <a:spcAft>
                  <a:spcPts val="600"/>
                </a:spcAft>
              </a:pPr>
              <a:t>2024</a:t>
            </a:fld>
            <a:r>
              <a:rPr lang="en-US"/>
              <a:t> </a:t>
            </a:r>
            <a:r>
              <a:rPr lang="en-US" dirty="0"/>
              <a:t>Olsson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7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EBF9C-C05B-076D-3E83-E6F728204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379" y="430102"/>
            <a:ext cx="11269662" cy="523493"/>
          </a:xfrm>
        </p:spPr>
        <p:txBody>
          <a:bodyPr/>
          <a:lstStyle/>
          <a:p>
            <a:r>
              <a:rPr lang="en-US" dirty="0"/>
              <a:t>Project Delivery – Past, Present,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E184F-D709-E0C2-B335-E5E588E1FC7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6378" y="1140263"/>
            <a:ext cx="5742973" cy="499755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cs typeface="Arial"/>
              </a:rPr>
              <a:t>MicroStation 2.0 in 1987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cs typeface="Arial"/>
              </a:rPr>
              <a:t>Began using CAD to create plans.</a:t>
            </a:r>
          </a:p>
          <a:p>
            <a:r>
              <a:rPr lang="en-US" err="1">
                <a:cs typeface="Arial"/>
              </a:rPr>
              <a:t>InRoads</a:t>
            </a:r>
            <a:r>
              <a:rPr lang="en-US" dirty="0">
                <a:cs typeface="Arial"/>
              </a:rPr>
              <a:t> in 1990</a:t>
            </a:r>
          </a:p>
          <a:p>
            <a:pPr lvl="1">
              <a:buClr>
                <a:srgbClr val="9B9C9B"/>
              </a:buClr>
              <a:buFont typeface="Courier New" panose="020B0604020202020204" pitchFamily="34" charset="0"/>
              <a:buChar char="o"/>
            </a:pPr>
            <a:r>
              <a:rPr lang="en-US" dirty="0">
                <a:cs typeface="Arial"/>
              </a:rPr>
              <a:t>CAD is used to model 3D elements and aid in plan production.</a:t>
            </a:r>
          </a:p>
          <a:p>
            <a:r>
              <a:rPr lang="en-US" dirty="0">
                <a:cs typeface="Arial"/>
              </a:rPr>
              <a:t>Geopak in 2001</a:t>
            </a:r>
          </a:p>
          <a:p>
            <a:pPr lvl="1">
              <a:buClr>
                <a:srgbClr val="9B9C9B"/>
              </a:buClr>
              <a:buFont typeface="Courier New" panose="020B0604020202020204" pitchFamily="34" charset="0"/>
              <a:buChar char="o"/>
            </a:pPr>
            <a:r>
              <a:rPr lang="en-US" dirty="0">
                <a:cs typeface="Arial"/>
              </a:rPr>
              <a:t>Models are becoming more commonplace across Transportation engineering.</a:t>
            </a:r>
          </a:p>
          <a:p>
            <a:r>
              <a:rPr lang="en-US" dirty="0" err="1">
                <a:cs typeface="Arial"/>
              </a:rPr>
              <a:t>OpenRoads</a:t>
            </a:r>
            <a:r>
              <a:rPr lang="en-US" dirty="0">
                <a:cs typeface="Arial"/>
              </a:rPr>
              <a:t> Designer in 2017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cs typeface="Arial"/>
              </a:rPr>
              <a:t>First program made with model delivery as primary purpose.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36005-2175-5C66-1928-E29ABE2629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</a:t>
            </a:r>
            <a:fld id="{3EC3363C-E144-4E50-A21E-5D0596757529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69CDFB-E72A-AAC6-327F-6C844D5EE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103" y="1634449"/>
            <a:ext cx="5538717" cy="359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74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01A18-2CC3-6ADF-B396-5A1DC75F6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862" y="394020"/>
            <a:ext cx="11295937" cy="878805"/>
          </a:xfr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Model as Legal Document (AKA: the Holy Grail)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91C44-DA0D-FF3C-7CB4-71B814839A3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5136" y="1337791"/>
            <a:ext cx="5631204" cy="144312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cs typeface="Arial"/>
              </a:rPr>
              <a:t>The 3D model files are the legal deliverable.</a:t>
            </a:r>
          </a:p>
          <a:p>
            <a:pPr lvl="1">
              <a:buClr>
                <a:srgbClr val="9B9C9B"/>
              </a:buClr>
              <a:buFont typeface="Courier New" panose="020B0604020202020204" pitchFamily="34" charset="0"/>
              <a:buChar char="o"/>
            </a:pPr>
            <a:r>
              <a:rPr lang="en-US" dirty="0">
                <a:cs typeface="Arial"/>
              </a:rPr>
              <a:t>Plans "for Information Only"</a:t>
            </a:r>
          </a:p>
          <a:p>
            <a:pPr lvl="1">
              <a:buClr>
                <a:srgbClr val="9B9C9B"/>
              </a:buClr>
              <a:buFont typeface="Courier New" panose="020B0604020202020204" pitchFamily="34" charset="0"/>
              <a:buChar char="o"/>
            </a:pPr>
            <a:r>
              <a:rPr lang="en-US" dirty="0">
                <a:cs typeface="Arial"/>
              </a:rPr>
              <a:t>May still use shop drawings as needed.</a:t>
            </a: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dirty="0"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A0E39-F5F0-D77F-6467-1BBE83E7D52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</a:t>
            </a:r>
            <a:fld id="{3EC3363C-E144-4E50-A21E-5D0596757529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  <p:pic>
        <p:nvPicPr>
          <p:cNvPr id="6" name="Picture 5" descr="A computer screen shot of a computer generated image&#10;&#10;Description automatically generated">
            <a:extLst>
              <a:ext uri="{FF2B5EF4-FFF2-40B4-BE49-F238E27FC236}">
                <a16:creationId xmlns:a16="http://schemas.microsoft.com/office/drawing/2014/main" id="{1271CDEB-BF59-B39A-6C0F-C1602F86E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6" t="8235" r="86" b="-294"/>
          <a:stretch/>
        </p:blipFill>
        <p:spPr>
          <a:xfrm>
            <a:off x="6091675" y="2780525"/>
            <a:ext cx="5649316" cy="274472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27C0F3-626E-4160-54D1-4494589B5338}"/>
              </a:ext>
            </a:extLst>
          </p:cNvPr>
          <p:cNvSpPr txBox="1">
            <a:spLocks/>
          </p:cNvSpPr>
          <p:nvPr/>
        </p:nvSpPr>
        <p:spPr>
          <a:xfrm>
            <a:off x="6091675" y="1341294"/>
            <a:ext cx="5657479" cy="103147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>
                <a:schemeClr val="accent5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Clr>
                <a:schemeClr val="accent5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/>
              </a:rPr>
              <a:t>ProjectWise Civil Validation Tools.</a:t>
            </a:r>
          </a:p>
          <a:p>
            <a:pPr lvl="1">
              <a:buClr>
                <a:srgbClr val="9B9C9B"/>
              </a:buClr>
              <a:buFont typeface="Courier New" panose="020B0604020202020204" pitchFamily="34" charset="0"/>
              <a:buChar char="o"/>
            </a:pPr>
            <a:r>
              <a:rPr lang="en-US" dirty="0">
                <a:cs typeface="Arial"/>
              </a:rPr>
              <a:t>Demo: </a:t>
            </a:r>
            <a:r>
              <a:rPr lang="en-US" dirty="0">
                <a:cs typeface="Arial"/>
                <a:hlinkClick r:id="rId3"/>
              </a:rPr>
              <a:t>https://youtu.be/anJRb_4pJfU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cs typeface="Arial"/>
              </a:rPr>
              <a:t>Web-based review of design models.</a:t>
            </a:r>
          </a:p>
        </p:txBody>
      </p:sp>
      <p:pic>
        <p:nvPicPr>
          <p:cNvPr id="11" name="Picture 10" descr="Model as Legal Document.png">
            <a:extLst>
              <a:ext uri="{FF2B5EF4-FFF2-40B4-BE49-F238E27FC236}">
                <a16:creationId xmlns:a16="http://schemas.microsoft.com/office/drawing/2014/main" id="{9354F0A4-064B-6853-70FC-CC8B31583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32" y="2779570"/>
            <a:ext cx="5202619" cy="273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7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01E50-E707-810F-54D2-CFB012C8F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37" y="352098"/>
            <a:ext cx="11269663" cy="1118257"/>
          </a:xfrm>
        </p:spPr>
        <p:txBody>
          <a:bodyPr vert="horz" lIns="0" tIns="0" rIns="0" bIns="0" rtlCol="0" anchor="ctr" anchorCtr="0">
            <a:normAutofit/>
          </a:bodyPr>
          <a:lstStyle/>
          <a:p>
            <a:pPr algn="l"/>
            <a:r>
              <a:rPr lang="en-US" dirty="0"/>
              <a:t>PROBLEM: We're not there yet!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7AFEF0-DDFF-519C-FC8A-8A4ED9777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138" y="1578194"/>
            <a:ext cx="5539581" cy="4200526"/>
          </a:xfrm>
        </p:spPr>
        <p:txBody>
          <a:bodyPr vert="horz" lIns="0" tIns="0" rIns="0" bIns="0" rtlCol="0" anchor="t">
            <a:normAutofit/>
          </a:bodyPr>
          <a:lstStyle/>
          <a:p>
            <a:pPr marL="285750" indent="-285750" algn="l">
              <a:buChar char="•"/>
            </a:pPr>
            <a:r>
              <a:rPr lang="en-US" dirty="0">
                <a:cs typeface="Arial"/>
              </a:rPr>
              <a:t>We don't have the Best Practices and Workflows.</a:t>
            </a:r>
          </a:p>
          <a:p>
            <a:pPr marL="285750" indent="-285750" algn="l">
              <a:buChar char="•"/>
            </a:pPr>
            <a:r>
              <a:rPr lang="en-US" dirty="0"/>
              <a:t>Quality Control has always been a manual process.</a:t>
            </a:r>
            <a:endParaRPr lang="en-US" dirty="0">
              <a:cs typeface="Arial"/>
            </a:endParaRPr>
          </a:p>
          <a:p>
            <a:pPr marL="285750" indent="-285750" algn="l">
              <a:buChar char="•"/>
            </a:pPr>
            <a:r>
              <a:rPr lang="en-US" dirty="0">
                <a:cs typeface="Arial"/>
              </a:rPr>
              <a:t>Our people don't know the software.</a:t>
            </a:r>
          </a:p>
          <a:p>
            <a:pPr marL="285750" indent="-285750" algn="l">
              <a:buChar char="•"/>
            </a:pPr>
            <a:r>
              <a:rPr lang="en-US" dirty="0">
                <a:cs typeface="Arial"/>
              </a:rPr>
              <a:t>The software is not configured right/we don't have the resources to make it all work.</a:t>
            </a:r>
          </a:p>
          <a:p>
            <a:pPr marL="285750" indent="-285750" algn="l">
              <a:buChar char="•"/>
            </a:pPr>
            <a:r>
              <a:rPr lang="en-US" dirty="0">
                <a:cs typeface="Arial"/>
              </a:rPr>
              <a:t>It's too expensive!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39C70-4A7D-E47F-B67E-BE2090B7A2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77474" y="6170577"/>
            <a:ext cx="1457325" cy="46279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</a:t>
            </a:r>
            <a:fld id="{3EC3363C-E144-4E50-A21E-5D0596757529}" type="datetimeyyyy">
              <a:rPr lang="en-US" smtClean="0"/>
              <a:pPr>
                <a:spcAft>
                  <a:spcPts val="600"/>
                </a:spcAft>
              </a:pPr>
              <a:t>2024</a:t>
            </a:fld>
            <a:r>
              <a:rPr lang="en-US"/>
              <a:t> </a:t>
            </a:r>
            <a:r>
              <a:rPr lang="en-US" dirty="0"/>
              <a:t>Olsson</a:t>
            </a:r>
            <a:endParaRPr lang="en-US"/>
          </a:p>
        </p:txBody>
      </p:sp>
      <p:pic>
        <p:nvPicPr>
          <p:cNvPr id="6" name="Picture Placeholder 5" descr="A map of a train track&#10;&#10;Description automatically generated">
            <a:extLst>
              <a:ext uri="{FF2B5EF4-FFF2-40B4-BE49-F238E27FC236}">
                <a16:creationId xmlns:a16="http://schemas.microsoft.com/office/drawing/2014/main" id="{95D403FB-BF58-F77E-0463-D0587F93EB3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/>
          <a:srcRect l="6031" r="13852" b="-1"/>
          <a:stretch/>
        </p:blipFill>
        <p:spPr>
          <a:xfrm>
            <a:off x="6195219" y="1578194"/>
            <a:ext cx="5539581" cy="4200526"/>
          </a:xfrm>
          <a:noFill/>
        </p:spPr>
      </p:pic>
    </p:spTree>
    <p:extLst>
      <p:ext uri="{BB962C8B-B14F-4D97-AF65-F5344CB8AC3E}">
        <p14:creationId xmlns:p14="http://schemas.microsoft.com/office/powerpoint/2010/main" val="2533919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B1F2B-7C97-B00C-56C9-B30B1B7B3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138" y="281206"/>
            <a:ext cx="11269662" cy="1154113"/>
          </a:xfr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SOLUTION: Use free "viewer" software to bridge the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4207B-BBF6-06DC-247A-9D5EBCDA196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5137" y="1438056"/>
            <a:ext cx="5313802" cy="1984594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cs typeface="Arial"/>
              </a:rPr>
              <a:t>Bentley View</a:t>
            </a:r>
          </a:p>
          <a:p>
            <a:pPr lvl="1">
              <a:buClr>
                <a:srgbClr val="9B9C9B"/>
              </a:buClr>
              <a:buFont typeface="Courier New" panose="020B0604020202020204" pitchFamily="34" charset="0"/>
              <a:buChar char="o"/>
            </a:pPr>
            <a:r>
              <a:rPr lang="en-US" dirty="0">
                <a:cs typeface="Arial"/>
              </a:rPr>
              <a:t>Opens the </a:t>
            </a:r>
            <a:r>
              <a:rPr lang="en-US" dirty="0" err="1">
                <a:cs typeface="Arial"/>
              </a:rPr>
              <a:t>dgn</a:t>
            </a:r>
            <a:r>
              <a:rPr lang="en-US" dirty="0">
                <a:cs typeface="Arial"/>
              </a:rPr>
              <a:t> natively.</a:t>
            </a:r>
          </a:p>
          <a:p>
            <a:pPr lvl="1">
              <a:buClr>
                <a:srgbClr val="9B9C9B"/>
              </a:buClr>
              <a:buFont typeface="Courier New" panose="020B0604020202020204" pitchFamily="34" charset="0"/>
              <a:buChar char="o"/>
            </a:pPr>
            <a:r>
              <a:rPr lang="en-US" dirty="0">
                <a:cs typeface="Arial"/>
              </a:rPr>
              <a:t>Shows exactly what the designer sees.</a:t>
            </a:r>
          </a:p>
          <a:p>
            <a:pPr lvl="1">
              <a:buClr>
                <a:srgbClr val="9B9C9B"/>
              </a:buClr>
              <a:buFont typeface="Courier New" panose="020B0604020202020204" pitchFamily="34" charset="0"/>
              <a:buChar char="o"/>
            </a:pPr>
            <a:r>
              <a:rPr lang="en-US" dirty="0">
                <a:cs typeface="Arial"/>
              </a:rPr>
              <a:t>Full measurement tools, including quantities.</a:t>
            </a:r>
          </a:p>
          <a:p>
            <a:pPr lvl="1">
              <a:buClr>
                <a:srgbClr val="9B9C9B"/>
              </a:buClr>
              <a:buFont typeface="Courier New" panose="020B0604020202020204" pitchFamily="34" charset="0"/>
              <a:buChar char="o"/>
            </a:pPr>
            <a:endParaRPr lang="en-US" dirty="0">
              <a:cs typeface="Arial"/>
            </a:endParaRPr>
          </a:p>
          <a:p>
            <a:pPr lvl="1">
              <a:buFont typeface="Courier New" panose="020B0604020202020204" pitchFamily="34" charset="0"/>
              <a:buChar char="o"/>
            </a:pPr>
            <a:endParaRPr lang="en-US" dirty="0"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DDE9F-51E7-20B8-B377-E3C68C0138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</a:t>
            </a:r>
            <a:fld id="{3EC3363C-E144-4E50-A21E-5D0596757529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48AF0B89-53C2-5020-D46B-58FA0A6F37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65" b="7803"/>
          <a:stretch/>
        </p:blipFill>
        <p:spPr>
          <a:xfrm>
            <a:off x="464336" y="3302712"/>
            <a:ext cx="5317444" cy="2795752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4E10DBB-C637-11F8-8A92-C2E9A577BD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6" t="16734" b="-801"/>
          <a:stretch/>
        </p:blipFill>
        <p:spPr>
          <a:xfrm>
            <a:off x="6257158" y="1437344"/>
            <a:ext cx="5472472" cy="28040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57AE9C-7B76-CD6F-25BC-EE97CF22C0D5}"/>
              </a:ext>
            </a:extLst>
          </p:cNvPr>
          <p:cNvSpPr txBox="1"/>
          <p:nvPr/>
        </p:nvSpPr>
        <p:spPr>
          <a:xfrm>
            <a:off x="6257158" y="4242676"/>
            <a:ext cx="5467130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en-US" err="1">
                <a:cs typeface="Arial"/>
              </a:rPr>
              <a:t>BIMvision</a:t>
            </a:r>
            <a:r>
              <a:rPr lang="en-US" dirty="0">
                <a:cs typeface="Arial"/>
              </a:rPr>
              <a:t>​</a:t>
            </a:r>
            <a:endParaRPr lang="en-US">
              <a:cs typeface="Arial"/>
            </a:endParaRPr>
          </a:p>
          <a:p>
            <a:endParaRPr lang="en-US" dirty="0">
              <a:cs typeface="Arial"/>
            </a:endParaRPr>
          </a:p>
          <a:p>
            <a:pPr marL="685800" lvl="1" indent="-228600">
              <a:buFont typeface="Courier New,monospace"/>
              <a:buChar char="o"/>
            </a:pPr>
            <a:r>
              <a:rPr lang="en-US" sz="1600" dirty="0">
                <a:cs typeface="Arial"/>
              </a:rPr>
              <a:t>Opens IFC files (more on those later).​</a:t>
            </a:r>
            <a:endParaRPr lang="en-US" dirty="0">
              <a:cs typeface="Arial"/>
            </a:endParaRPr>
          </a:p>
          <a:p>
            <a:pPr lvl="1"/>
            <a:endParaRPr lang="en-US" sz="1600" dirty="0">
              <a:cs typeface="Arial"/>
            </a:endParaRPr>
          </a:p>
          <a:p>
            <a:pPr marL="685800" lvl="1" indent="-228600">
              <a:buFont typeface="Courier New,monospace"/>
              <a:buChar char="o"/>
            </a:pPr>
            <a:r>
              <a:rPr lang="en-US" sz="1600" dirty="0">
                <a:cs typeface="Arial"/>
              </a:rPr>
              <a:t>Not as detailed, but simpler to learn.​</a:t>
            </a:r>
            <a:endParaRPr lang="en-US" dirty="0">
              <a:cs typeface="Arial"/>
            </a:endParaRPr>
          </a:p>
          <a:p>
            <a:pPr lvl="1"/>
            <a:endParaRPr lang="en-US" sz="1600" dirty="0">
              <a:cs typeface="Arial"/>
            </a:endParaRPr>
          </a:p>
          <a:p>
            <a:pPr marL="685800" lvl="1" indent="-228600">
              <a:buFont typeface="Courier New,monospace"/>
              <a:buChar char="o"/>
            </a:pPr>
            <a:r>
              <a:rPr lang="en-US" sz="1600" dirty="0">
                <a:cs typeface="Arial"/>
              </a:rPr>
              <a:t>Great for coordination and model completeness checks.</a:t>
            </a:r>
            <a:endParaRPr lang="en-US" dirty="0">
              <a:cs typeface="Arial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49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86963-87D2-61F8-0055-112D28229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Two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10E23-6042-65E7-C725-62297EA88A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7690" y="2357383"/>
            <a:ext cx="5478462" cy="333375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cs typeface="Arial"/>
              </a:rPr>
              <a:t>Bentley View</a:t>
            </a:r>
          </a:p>
          <a:p>
            <a:r>
              <a:rPr lang="en-US" dirty="0">
                <a:cs typeface="Arial"/>
              </a:rPr>
              <a:t>Install and open </a:t>
            </a:r>
            <a:r>
              <a:rPr lang="en-US" dirty="0" err="1">
                <a:cs typeface="Arial"/>
              </a:rPr>
              <a:t>dgn's</a:t>
            </a:r>
            <a:r>
              <a:rPr lang="en-US" dirty="0">
                <a:cs typeface="Arial"/>
              </a:rPr>
              <a:t> natively, minimal learning curve for experienced users.</a:t>
            </a:r>
          </a:p>
          <a:p>
            <a:r>
              <a:rPr lang="en-US" dirty="0">
                <a:cs typeface="Arial"/>
              </a:rPr>
              <a:t>Complicated interface and doesn't tell you if the model is fully "translatable" from one discipline to the next.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cs typeface="Arial"/>
            </a:endParaRPr>
          </a:p>
          <a:p>
            <a:pPr marL="457200" lvl="1" indent="0">
              <a:buClr>
                <a:srgbClr val="9B9C9B"/>
              </a:buClr>
              <a:buNone/>
            </a:pPr>
            <a:endParaRPr lang="en-US" dirty="0"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8803B-7E6D-77A4-ADCC-8D969CC2B1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4676" y="2296072"/>
            <a:ext cx="5486400" cy="333375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err="1">
                <a:cs typeface="Arial"/>
              </a:rPr>
              <a:t>BIMvision</a:t>
            </a:r>
            <a:endParaRPr lang="en-US">
              <a:cs typeface="Arial"/>
            </a:endParaRPr>
          </a:p>
          <a:p>
            <a:r>
              <a:rPr lang="en-US" dirty="0">
                <a:cs typeface="Arial"/>
              </a:rPr>
              <a:t>Free install but requires IFC files. (what is IFC??)</a:t>
            </a:r>
          </a:p>
          <a:p>
            <a:r>
              <a:rPr lang="en-US" dirty="0">
                <a:cs typeface="Arial"/>
              </a:rPr>
              <a:t>This is not automatically included but is easy to add.</a:t>
            </a:r>
          </a:p>
          <a:p>
            <a:r>
              <a:rPr lang="en-US" dirty="0">
                <a:cs typeface="Arial"/>
              </a:rPr>
              <a:t>Two variables and an Excel file added to </a:t>
            </a:r>
            <a:r>
              <a:rPr lang="en-US" dirty="0" err="1">
                <a:cs typeface="Arial"/>
              </a:rPr>
              <a:t>WorkSpace</a:t>
            </a:r>
            <a:r>
              <a:rPr lang="en-US" dirty="0">
                <a:cs typeface="Arial"/>
              </a:rPr>
              <a:t>.</a:t>
            </a:r>
          </a:p>
          <a:p>
            <a:pPr lvl="1">
              <a:buClr>
                <a:srgbClr val="9B9C9B"/>
              </a:buClr>
              <a:buFont typeface="Courier New" panose="020B0604020202020204" pitchFamily="34" charset="0"/>
              <a:buChar char="o"/>
            </a:pPr>
            <a:endParaRPr lang="en-US" dirty="0">
              <a:cs typeface="Arial"/>
            </a:endParaRPr>
          </a:p>
          <a:p>
            <a:pPr lvl="1">
              <a:buClr>
                <a:srgbClr val="9B9C9B"/>
              </a:buClr>
              <a:buFont typeface="Courier New" panose="020B0604020202020204" pitchFamily="34" charset="0"/>
              <a:buChar char="o"/>
            </a:pP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717417-B7BB-D279-C067-8A690F37DE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7690" y="1429298"/>
            <a:ext cx="5478462" cy="723900"/>
          </a:xfrm>
        </p:spPr>
        <p:txBody>
          <a:bodyPr/>
          <a:lstStyle/>
          <a:p>
            <a:r>
              <a:rPr lang="en-US" dirty="0">
                <a:cs typeface="Arial"/>
              </a:rPr>
              <a:t>Internal Technical Review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E5818A-ECDC-DB19-90A3-CB10E8F192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4677" y="1429298"/>
            <a:ext cx="5486400" cy="723900"/>
          </a:xfrm>
        </p:spPr>
        <p:txBody>
          <a:bodyPr/>
          <a:lstStyle/>
          <a:p>
            <a:r>
              <a:rPr lang="en-US" dirty="0">
                <a:cs typeface="Arial"/>
              </a:rPr>
              <a:t>External Stakeholder engagement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814EF-A780-2427-163D-A89CF50545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</a:t>
            </a:r>
            <a:fld id="{3EC3363C-E144-4E50-A21E-5D0596757529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</p:spTree>
    <p:extLst>
      <p:ext uri="{BB962C8B-B14F-4D97-AF65-F5344CB8AC3E}">
        <p14:creationId xmlns:p14="http://schemas.microsoft.com/office/powerpoint/2010/main" val="935197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B1F2B-7C97-B00C-56C9-B30B1B7B3A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/>
              <a:t>What about File Types?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4207B-BBF6-06DC-247A-9D5EBCDA196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5137" y="1438056"/>
            <a:ext cx="7161869" cy="424431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cs typeface="Arial"/>
              </a:rPr>
              <a:t>Most are Proprietary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>
                <a:cs typeface="Arial"/>
              </a:rPr>
              <a:t>dgn</a:t>
            </a:r>
            <a:r>
              <a:rPr lang="en-US" dirty="0">
                <a:cs typeface="Arial"/>
              </a:rPr>
              <a:t>, dwg, xml, </a:t>
            </a:r>
            <a:r>
              <a:rPr lang="en-US" dirty="0" err="1">
                <a:cs typeface="Arial"/>
              </a:rPr>
              <a:t>dtm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xin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ucf</a:t>
            </a:r>
            <a:r>
              <a:rPr lang="en-US" dirty="0">
                <a:cs typeface="Arial"/>
              </a:rPr>
              <a:t>, </a:t>
            </a:r>
            <a:r>
              <a:rPr lang="en-US" dirty="0" err="1">
                <a:cs typeface="Arial"/>
              </a:rPr>
              <a:t>pcf</a:t>
            </a:r>
            <a:r>
              <a:rPr lang="en-US" dirty="0">
                <a:cs typeface="Arial"/>
              </a:rPr>
              <a:t>, oh my!</a:t>
            </a:r>
            <a:endParaRPr lang="en-US" sz="1800">
              <a:cs typeface="Arial"/>
            </a:endParaRPr>
          </a:p>
          <a:p>
            <a:r>
              <a:rPr lang="en-US" dirty="0">
                <a:cs typeface="Arial"/>
              </a:rPr>
              <a:t>An Open Source Option: IFC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cs typeface="Arial"/>
              </a:rPr>
              <a:t>Industry Foundation Classes (IFC): Created for BIM, now includes Roadway, Bridge, Rail, etc.</a:t>
            </a:r>
          </a:p>
          <a:p>
            <a:pPr lvl="1">
              <a:buClr>
                <a:srgbClr val="9B9C9B"/>
              </a:buClr>
              <a:buFont typeface="Courier New" panose="020B0604020202020204" pitchFamily="34" charset="0"/>
              <a:buChar char="o"/>
            </a:pPr>
            <a:r>
              <a:rPr lang="en-US" dirty="0">
                <a:cs typeface="Arial"/>
              </a:rPr>
              <a:t>Improving all the time.</a:t>
            </a:r>
          </a:p>
          <a:p>
            <a:r>
              <a:rPr lang="en-US" dirty="0">
                <a:cs typeface="Arial"/>
              </a:rPr>
              <a:t>What about Standards?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>
                <a:cs typeface="Arial"/>
              </a:rPr>
              <a:t>buildingSMART</a:t>
            </a:r>
            <a:r>
              <a:rPr lang="en-US" dirty="0">
                <a:cs typeface="Arial"/>
              </a:rPr>
              <a:t> International works with the TRB, HEEP, DOT's, FHWA.</a:t>
            </a:r>
          </a:p>
          <a:p>
            <a:pPr lvl="1">
              <a:buClr>
                <a:srgbClr val="9B9C9B"/>
              </a:buClr>
              <a:buFont typeface="Courier New" panose="020B0604020202020204" pitchFamily="34" charset="0"/>
              <a:buChar char="o"/>
            </a:pPr>
            <a:r>
              <a:rPr lang="en-US" dirty="0">
                <a:cs typeface="Arial"/>
              </a:rPr>
              <a:t>Open Data Standards for our designs.</a:t>
            </a:r>
          </a:p>
          <a:p>
            <a:pPr lvl="1">
              <a:buClr>
                <a:srgbClr val="9B9C9B"/>
              </a:buClr>
              <a:buFont typeface="Courier New" panose="020B0604020202020204" pitchFamily="34" charset="0"/>
              <a:buChar char="o"/>
            </a:pPr>
            <a:r>
              <a:rPr lang="en-US" dirty="0">
                <a:cs typeface="Arial"/>
              </a:rPr>
              <a:t>More secure and extensible than proprietary formats.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DDE9F-51E7-20B8-B377-E3C68C0138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</a:t>
            </a:r>
            <a:fld id="{3EC3363C-E144-4E50-A21E-5D0596757529}" type="datetimeyyyy">
              <a:rPr lang="en-US" smtClean="0"/>
              <a:t>2024</a:t>
            </a:fld>
            <a:r>
              <a:rPr lang="en-US"/>
              <a:t> </a:t>
            </a:r>
            <a:r>
              <a:rPr lang="en-US" dirty="0"/>
              <a:t>Olsson</a:t>
            </a:r>
          </a:p>
        </p:txBody>
      </p:sp>
      <p:pic>
        <p:nvPicPr>
          <p:cNvPr id="5" name="Picture 4" descr="A chart with text overlay&#10;&#10;Description automatically generated">
            <a:extLst>
              <a:ext uri="{FF2B5EF4-FFF2-40B4-BE49-F238E27FC236}">
                <a16:creationId xmlns:a16="http://schemas.microsoft.com/office/drawing/2014/main" id="{CD80EEAA-F50A-5036-7458-AFB490851E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62" t="7369" r="8985" b="-707"/>
          <a:stretch/>
        </p:blipFill>
        <p:spPr>
          <a:xfrm>
            <a:off x="7795170" y="1717620"/>
            <a:ext cx="4071604" cy="2316588"/>
          </a:xfrm>
          <a:prstGeom prst="rect">
            <a:avLst/>
          </a:prstGeom>
        </p:spPr>
      </p:pic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FEE23DB6-5F09-21BD-F49C-671B75B4A1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40" t="29121" r="9503" b="31319"/>
          <a:stretch/>
        </p:blipFill>
        <p:spPr>
          <a:xfrm>
            <a:off x="7828254" y="4279462"/>
            <a:ext cx="1919632" cy="629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E9446DE-36CA-A71E-35B9-EC87AA90C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5170" y="5125253"/>
            <a:ext cx="1988208" cy="1126943"/>
          </a:xfrm>
          <a:prstGeom prst="rect">
            <a:avLst/>
          </a:prstGeom>
        </p:spPr>
      </p:pic>
      <p:pic>
        <p:nvPicPr>
          <p:cNvPr id="8" name="Picture 7" descr="A logo of a highway&#10;&#10;Description automatically generated">
            <a:extLst>
              <a:ext uri="{FF2B5EF4-FFF2-40B4-BE49-F238E27FC236}">
                <a16:creationId xmlns:a16="http://schemas.microsoft.com/office/drawing/2014/main" id="{B75B41A0-DF55-5471-10E4-905910146B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0670" y="4279462"/>
            <a:ext cx="1916387" cy="189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8006"/>
      </p:ext>
    </p:extLst>
  </p:cSld>
  <p:clrMapOvr>
    <a:masterClrMapping/>
  </p:clrMapOvr>
</p:sld>
</file>

<file path=ppt/theme/theme1.xml><?xml version="1.0" encoding="utf-8"?>
<a:theme xmlns:a="http://schemas.openxmlformats.org/drawingml/2006/main" name="Olsson_Border">
  <a:themeElements>
    <a:clrScheme name="Olsson 2018">
      <a:dk1>
        <a:srgbClr val="373A36"/>
      </a:dk1>
      <a:lt1>
        <a:sysClr val="window" lastClr="FFFFFF"/>
      </a:lt1>
      <a:dk2>
        <a:srgbClr val="373A36"/>
      </a:dk2>
      <a:lt2>
        <a:srgbClr val="EFF0EF"/>
      </a:lt2>
      <a:accent1>
        <a:srgbClr val="81BC00"/>
      </a:accent1>
      <a:accent2>
        <a:srgbClr val="CEDC00"/>
      </a:accent2>
      <a:accent3>
        <a:srgbClr val="64A70B"/>
      </a:accent3>
      <a:accent4>
        <a:srgbClr val="CDCECD"/>
      </a:accent4>
      <a:accent5>
        <a:srgbClr val="9B9C9B"/>
      </a:accent5>
      <a:accent6>
        <a:srgbClr val="696B69"/>
      </a:accent6>
      <a:hlink>
        <a:srgbClr val="81BC00"/>
      </a:hlink>
      <a:folHlink>
        <a:srgbClr val="696B69"/>
      </a:folHlink>
    </a:clrScheme>
    <a:fontScheme name="Custom 1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5F0304-E009-4017-BDA6-79EEDA319515}" vid="{F2FBA1B9-D147-44B4-8B19-D976621FF6A7}"/>
    </a:ext>
  </a:extLst>
</a:theme>
</file>

<file path=ppt/theme/theme2.xml><?xml version="1.0" encoding="utf-8"?>
<a:theme xmlns:a="http://schemas.openxmlformats.org/drawingml/2006/main" name="Olsson_NoBorder">
  <a:themeElements>
    <a:clrScheme name="Olsson 2018">
      <a:dk1>
        <a:srgbClr val="373A36"/>
      </a:dk1>
      <a:lt1>
        <a:sysClr val="window" lastClr="FFFFFF"/>
      </a:lt1>
      <a:dk2>
        <a:srgbClr val="373A36"/>
      </a:dk2>
      <a:lt2>
        <a:srgbClr val="EFF0EF"/>
      </a:lt2>
      <a:accent1>
        <a:srgbClr val="81BC00"/>
      </a:accent1>
      <a:accent2>
        <a:srgbClr val="CEDC00"/>
      </a:accent2>
      <a:accent3>
        <a:srgbClr val="64A70B"/>
      </a:accent3>
      <a:accent4>
        <a:srgbClr val="CDCECD"/>
      </a:accent4>
      <a:accent5>
        <a:srgbClr val="9B9C9B"/>
      </a:accent5>
      <a:accent6>
        <a:srgbClr val="696B69"/>
      </a:accent6>
      <a:hlink>
        <a:srgbClr val="81BC00"/>
      </a:hlink>
      <a:folHlink>
        <a:srgbClr val="696B69"/>
      </a:folHlink>
    </a:clrScheme>
    <a:fontScheme name="Custom 1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5F0304-E009-4017-BDA6-79EEDA319515}" vid="{952C29A0-8FE7-4FEF-BAB3-3CBBCDA6E2CC}"/>
    </a:ext>
  </a:extLst>
</a:theme>
</file>

<file path=ppt/theme/theme3.xml><?xml version="1.0" encoding="utf-8"?>
<a:theme xmlns:a="http://schemas.openxmlformats.org/drawingml/2006/main" name="Office Theme">
  <a:themeElements>
    <a:clrScheme name="2018 Colors">
      <a:dk1>
        <a:srgbClr val="373A36"/>
      </a:dk1>
      <a:lt1>
        <a:sysClr val="window" lastClr="FFFFFF"/>
      </a:lt1>
      <a:dk2>
        <a:srgbClr val="373A36"/>
      </a:dk2>
      <a:lt2>
        <a:srgbClr val="BBC6C3"/>
      </a:lt2>
      <a:accent1>
        <a:srgbClr val="61A70F"/>
      </a:accent1>
      <a:accent2>
        <a:srgbClr val="CEDC00"/>
      </a:accent2>
      <a:accent3>
        <a:srgbClr val="3F873F"/>
      </a:accent3>
      <a:accent4>
        <a:srgbClr val="80BC00"/>
      </a:accent4>
      <a:accent5>
        <a:srgbClr val="002A3A"/>
      </a:accent5>
      <a:accent6>
        <a:srgbClr val="6E7C7C"/>
      </a:accent6>
      <a:hlink>
        <a:srgbClr val="3F873F"/>
      </a:hlink>
      <a:folHlink>
        <a:srgbClr val="6E7C7C"/>
      </a:folHlink>
    </a:clrScheme>
    <a:fontScheme name="Custom 1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2018 Colors">
      <a:dk1>
        <a:srgbClr val="373A36"/>
      </a:dk1>
      <a:lt1>
        <a:sysClr val="window" lastClr="FFFFFF"/>
      </a:lt1>
      <a:dk2>
        <a:srgbClr val="373A36"/>
      </a:dk2>
      <a:lt2>
        <a:srgbClr val="BBC6C3"/>
      </a:lt2>
      <a:accent1>
        <a:srgbClr val="61A70F"/>
      </a:accent1>
      <a:accent2>
        <a:srgbClr val="CEDC00"/>
      </a:accent2>
      <a:accent3>
        <a:srgbClr val="3F873F"/>
      </a:accent3>
      <a:accent4>
        <a:srgbClr val="80BC00"/>
      </a:accent4>
      <a:accent5>
        <a:srgbClr val="002A3A"/>
      </a:accent5>
      <a:accent6>
        <a:srgbClr val="6E7C7C"/>
      </a:accent6>
      <a:hlink>
        <a:srgbClr val="3F873F"/>
      </a:hlink>
      <a:folHlink>
        <a:srgbClr val="6E7C7C"/>
      </a:folHlink>
    </a:clrScheme>
    <a:fontScheme name="Custom 1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4D448380806849915725CB97AB94DB" ma:contentTypeVersion="16" ma:contentTypeDescription="Create a new document." ma:contentTypeScope="" ma:versionID="d61156dc2c749f136ccd900245415db8">
  <xsd:schema xmlns:xsd="http://www.w3.org/2001/XMLSchema" xmlns:xs="http://www.w3.org/2001/XMLSchema" xmlns:p="http://schemas.microsoft.com/office/2006/metadata/properties" xmlns:ns2="2bfabbae-75c3-4cd1-9a45-a28906e6cac7" xmlns:ns3="13109660-2640-404b-b779-306c06ffea21" targetNamespace="http://schemas.microsoft.com/office/2006/metadata/properties" ma:root="true" ma:fieldsID="e2e499a0ef47956f1f689053a8dc7c6a" ns2:_="" ns3:_="">
    <xsd:import namespace="2bfabbae-75c3-4cd1-9a45-a28906e6cac7"/>
    <xsd:import namespace="13109660-2640-404b-b779-306c06ffea2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abbae-75c3-4cd1-9a45-a28906e6ca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4051fb6-84f9-4913-88ff-bc909d5cdc73}" ma:internalName="TaxCatchAll" ma:showField="CatchAllData" ma:web="2bfabbae-75c3-4cd1-9a45-a28906e6ca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09660-2640-404b-b779-306c06ffea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2ed1bf8-33a6-463b-9893-e93613f3d2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3109660-2640-404b-b779-306c06ffea21">
      <Terms xmlns="http://schemas.microsoft.com/office/infopath/2007/PartnerControls"/>
    </lcf76f155ced4ddcb4097134ff3c332f>
    <TaxCatchAll xmlns="2bfabbae-75c3-4cd1-9a45-a28906e6cac7" xsi:nil="true"/>
  </documentManagement>
</p:properties>
</file>

<file path=customXml/itemProps1.xml><?xml version="1.0" encoding="utf-8"?>
<ds:datastoreItem xmlns:ds="http://schemas.openxmlformats.org/officeDocument/2006/customXml" ds:itemID="{926B08C0-FA30-485B-9B02-24199D4417B5}"/>
</file>

<file path=customXml/itemProps2.xml><?xml version="1.0" encoding="utf-8"?>
<ds:datastoreItem xmlns:ds="http://schemas.openxmlformats.org/officeDocument/2006/customXml" ds:itemID="{4C6E9AFF-B89F-4250-85F8-9DCE1C2C9452}"/>
</file>

<file path=customXml/itemProps3.xml><?xml version="1.0" encoding="utf-8"?>
<ds:datastoreItem xmlns:ds="http://schemas.openxmlformats.org/officeDocument/2006/customXml" ds:itemID="{6B07A96E-453F-49D3-A37D-D73DD179E40E}"/>
</file>

<file path=docProps/app.xml><?xml version="1.0" encoding="utf-8"?>
<Properties xmlns="http://schemas.openxmlformats.org/officeDocument/2006/extended-properties" xmlns:vt="http://schemas.openxmlformats.org/officeDocument/2006/docPropsVTypes">
  <Template>Olsson PowerPoint Template_Dark (1)</Template>
  <TotalTime>1047</TotalTime>
  <Words>2418</Words>
  <Application>Microsoft Office PowerPoint</Application>
  <PresentationFormat>Widescreen</PresentationFormat>
  <Paragraphs>310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Olsson_Border</vt:lpstr>
      <vt:lpstr>Olsson_NoBorder</vt:lpstr>
      <vt:lpstr>Digital Delivery QC – A New Way</vt:lpstr>
      <vt:lpstr>About Me</vt:lpstr>
      <vt:lpstr>Objectives</vt:lpstr>
      <vt:lpstr>Project Delivery – Past, Present, Future</vt:lpstr>
      <vt:lpstr>Model as Legal Document (AKA: the Holy Grail)</vt:lpstr>
      <vt:lpstr>PROBLEM: We're not there yet!</vt:lpstr>
      <vt:lpstr>SOLUTION: Use free "viewer" software to bridge the gap</vt:lpstr>
      <vt:lpstr>Two Approaches</vt:lpstr>
      <vt:lpstr>What about File Types?</vt:lpstr>
      <vt:lpstr>Setting up OpenRoads for IFC – ORD 2023</vt:lpstr>
      <vt:lpstr>Takeaways</vt:lpstr>
      <vt:lpstr>References and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BORDER</dc:title>
  <dc:creator>Josh Kleitsch</dc:creator>
  <cp:lastModifiedBy>Josh Kleitsch</cp:lastModifiedBy>
  <cp:revision>807</cp:revision>
  <cp:lastPrinted>2018-06-28T18:57:59Z</cp:lastPrinted>
  <dcterms:created xsi:type="dcterms:W3CDTF">2024-05-08T22:35:34Z</dcterms:created>
  <dcterms:modified xsi:type="dcterms:W3CDTF">2024-05-13T16:19:46Z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0x010100604D448380806849915725CB97AB94DB</vt:lpwstr>
  </property>
</Properties>
</file>