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jpg" ContentType="image/jp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622" r:id="rId3"/>
    <p:sldId id="640" r:id="rId4"/>
    <p:sldId id="637" r:id="rId5"/>
    <p:sldId id="641" r:id="rId6"/>
    <p:sldId id="642" r:id="rId7"/>
    <p:sldId id="643" r:id="rId8"/>
    <p:sldId id="63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7073DD-3878-48D0-8D65-3A0ABFCD1C55}" v="80" dt="2024-04-22T17:45:21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4" autoAdjust="0"/>
    <p:restoredTop sz="81904" autoAdjust="0"/>
  </p:normalViewPr>
  <p:slideViewPr>
    <p:cSldViewPr snapToGrid="0">
      <p:cViewPr varScale="1">
        <p:scale>
          <a:sx n="63" d="100"/>
          <a:sy n="63" d="100"/>
        </p:scale>
        <p:origin x="263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Y M. HARLAN" userId="2c06d725-4c01-42a3-9d62-c5ce63c9e479" providerId="ADAL" clId="{5E648008-DAF3-46C7-9FEF-D19C04E0BF31}"/>
    <pc:docChg chg="undo custSel addSld delSld modSld sldOrd">
      <pc:chgData name="KATY M. HARLAN" userId="2c06d725-4c01-42a3-9d62-c5ce63c9e479" providerId="ADAL" clId="{5E648008-DAF3-46C7-9FEF-D19C04E0BF31}" dt="2024-03-19T21:06:06.449" v="1899" actId="20577"/>
      <pc:docMkLst>
        <pc:docMk/>
      </pc:docMkLst>
      <pc:sldChg chg="delSp modTransition modAnim">
        <pc:chgData name="KATY M. HARLAN" userId="2c06d725-4c01-42a3-9d62-c5ce63c9e479" providerId="ADAL" clId="{5E648008-DAF3-46C7-9FEF-D19C04E0BF31}" dt="2024-03-19T18:45:17.427" v="1"/>
        <pc:sldMkLst>
          <pc:docMk/>
          <pc:sldMk cId="2486317655" sldId="256"/>
        </pc:sldMkLst>
        <pc:picChg chg="del">
          <ac:chgData name="KATY M. HARLAN" userId="2c06d725-4c01-42a3-9d62-c5ce63c9e479" providerId="ADAL" clId="{5E648008-DAF3-46C7-9FEF-D19C04E0BF31}" dt="2024-03-19T18:45:17.427" v="1"/>
          <ac:picMkLst>
            <pc:docMk/>
            <pc:sldMk cId="2486317655" sldId="256"/>
            <ac:picMk id="4" creationId="{486FB8ED-9937-4FFB-86A7-59179FFBF9A2}"/>
          </ac:picMkLst>
        </pc:picChg>
      </pc:sldChg>
      <pc:sldChg chg="delSp modAnim modNotesTx">
        <pc:chgData name="KATY M. HARLAN" userId="2c06d725-4c01-42a3-9d62-c5ce63c9e479" providerId="ADAL" clId="{5E648008-DAF3-46C7-9FEF-D19C04E0BF31}" dt="2024-03-19T20:16:40.975" v="1012" actId="20577"/>
        <pc:sldMkLst>
          <pc:docMk/>
          <pc:sldMk cId="3772057403" sldId="622"/>
        </pc:sldMkLst>
        <pc:picChg chg="del">
          <ac:chgData name="KATY M. HARLAN" userId="2c06d725-4c01-42a3-9d62-c5ce63c9e479" providerId="ADAL" clId="{5E648008-DAF3-46C7-9FEF-D19C04E0BF31}" dt="2024-03-19T20:12:44.613" v="599"/>
          <ac:picMkLst>
            <pc:docMk/>
            <pc:sldMk cId="3772057403" sldId="622"/>
            <ac:picMk id="7" creationId="{78A3DC8C-9AE5-45BD-90F8-D22B3D0DC583}"/>
          </ac:picMkLst>
        </pc:picChg>
      </pc:sldChg>
      <pc:sldChg chg="delSp ord modAnim modNotesTx">
        <pc:chgData name="KATY M. HARLAN" userId="2c06d725-4c01-42a3-9d62-c5ce63c9e479" providerId="ADAL" clId="{5E648008-DAF3-46C7-9FEF-D19C04E0BF31}" dt="2024-03-19T20:22:26.868" v="1877"/>
        <pc:sldMkLst>
          <pc:docMk/>
          <pc:sldMk cId="813696894" sldId="637"/>
        </pc:sldMkLst>
        <pc:picChg chg="del">
          <ac:chgData name="KATY M. HARLAN" userId="2c06d725-4c01-42a3-9d62-c5ce63c9e479" providerId="ADAL" clId="{5E648008-DAF3-46C7-9FEF-D19C04E0BF31}" dt="2024-03-19T20:22:26.868" v="1877"/>
          <ac:picMkLst>
            <pc:docMk/>
            <pc:sldMk cId="813696894" sldId="637"/>
            <ac:picMk id="4" creationId="{4AF8F639-B55E-463C-AB6E-B334FEB46252}"/>
          </ac:picMkLst>
        </pc:picChg>
      </pc:sldChg>
      <pc:sldChg chg="delSp modAnim">
        <pc:chgData name="KATY M. HARLAN" userId="2c06d725-4c01-42a3-9d62-c5ce63c9e479" providerId="ADAL" clId="{5E648008-DAF3-46C7-9FEF-D19C04E0BF31}" dt="2024-03-19T18:48:21.305" v="29"/>
        <pc:sldMkLst>
          <pc:docMk/>
          <pc:sldMk cId="72602602" sldId="638"/>
        </pc:sldMkLst>
        <pc:picChg chg="del">
          <ac:chgData name="KATY M. HARLAN" userId="2c06d725-4c01-42a3-9d62-c5ce63c9e479" providerId="ADAL" clId="{5E648008-DAF3-46C7-9FEF-D19C04E0BF31}" dt="2024-03-19T18:48:21.305" v="29"/>
          <ac:picMkLst>
            <pc:docMk/>
            <pc:sldMk cId="72602602" sldId="638"/>
            <ac:picMk id="4" creationId="{C166CEEB-6F58-4DC0-B724-8BB18AC78981}"/>
          </ac:picMkLst>
        </pc:picChg>
      </pc:sldChg>
      <pc:sldChg chg="delSp modAnim">
        <pc:chgData name="KATY M. HARLAN" userId="2c06d725-4c01-42a3-9d62-c5ce63c9e479" providerId="ADAL" clId="{5E648008-DAF3-46C7-9FEF-D19C04E0BF31}" dt="2024-03-19T18:51:10.039" v="264"/>
        <pc:sldMkLst>
          <pc:docMk/>
          <pc:sldMk cId="3697272091" sldId="640"/>
        </pc:sldMkLst>
        <pc:picChg chg="del">
          <ac:chgData name="KATY M. HARLAN" userId="2c06d725-4c01-42a3-9d62-c5ce63c9e479" providerId="ADAL" clId="{5E648008-DAF3-46C7-9FEF-D19C04E0BF31}" dt="2024-03-19T18:51:10.039" v="264"/>
          <ac:picMkLst>
            <pc:docMk/>
            <pc:sldMk cId="3697272091" sldId="640"/>
            <ac:picMk id="3" creationId="{00861D10-3302-4E8C-BC08-67CB2C68F28D}"/>
          </ac:picMkLst>
        </pc:picChg>
      </pc:sldChg>
      <pc:sldChg chg="delSp mod modAnim modNotesTx">
        <pc:chgData name="KATY M. HARLAN" userId="2c06d725-4c01-42a3-9d62-c5ce63c9e479" providerId="ADAL" clId="{5E648008-DAF3-46C7-9FEF-D19C04E0BF31}" dt="2024-03-19T21:06:06.449" v="1899" actId="20577"/>
        <pc:sldMkLst>
          <pc:docMk/>
          <pc:sldMk cId="1813250308" sldId="641"/>
        </pc:sldMkLst>
        <pc:picChg chg="del">
          <ac:chgData name="KATY M. HARLAN" userId="2c06d725-4c01-42a3-9d62-c5ce63c9e479" providerId="ADAL" clId="{5E648008-DAF3-46C7-9FEF-D19C04E0BF31}" dt="2024-03-19T20:22:26.868" v="1877"/>
          <ac:picMkLst>
            <pc:docMk/>
            <pc:sldMk cId="1813250308" sldId="641"/>
            <ac:picMk id="2" creationId="{4558420A-F3B9-41D0-808A-71A7CBD61D0C}"/>
          </ac:picMkLst>
        </pc:picChg>
        <pc:picChg chg="del">
          <ac:chgData name="KATY M. HARLAN" userId="2c06d725-4c01-42a3-9d62-c5ce63c9e479" providerId="ADAL" clId="{5E648008-DAF3-46C7-9FEF-D19C04E0BF31}" dt="2024-03-19T21:05:56.975" v="1878" actId="478"/>
          <ac:picMkLst>
            <pc:docMk/>
            <pc:sldMk cId="1813250308" sldId="641"/>
            <ac:picMk id="3" creationId="{8AC76D92-E020-4225-9F82-3A0C96C31FE5}"/>
          </ac:picMkLst>
        </pc:picChg>
      </pc:sldChg>
      <pc:sldChg chg="new del">
        <pc:chgData name="KATY M. HARLAN" userId="2c06d725-4c01-42a3-9d62-c5ce63c9e479" providerId="ADAL" clId="{5E648008-DAF3-46C7-9FEF-D19C04E0BF31}" dt="2024-03-19T18:45:56.332" v="5" actId="680"/>
        <pc:sldMkLst>
          <pc:docMk/>
          <pc:sldMk cId="1779655342" sldId="642"/>
        </pc:sldMkLst>
      </pc:sldChg>
      <pc:sldChg chg="del">
        <pc:chgData name="KATY M. HARLAN" userId="2c06d725-4c01-42a3-9d62-c5ce63c9e479" providerId="ADAL" clId="{5E648008-DAF3-46C7-9FEF-D19C04E0BF31}" dt="2024-03-19T18:45:28.474" v="2" actId="2696"/>
        <pc:sldMkLst>
          <pc:docMk/>
          <pc:sldMk cId="2849510937" sldId="642"/>
        </pc:sldMkLst>
      </pc:sldChg>
      <pc:sldChg chg="addSp delSp modSp new mod ord setBg modNotesTx">
        <pc:chgData name="KATY M. HARLAN" userId="2c06d725-4c01-42a3-9d62-c5ce63c9e479" providerId="ADAL" clId="{5E648008-DAF3-46C7-9FEF-D19C04E0BF31}" dt="2024-03-19T20:22:08.857" v="1876" actId="20577"/>
        <pc:sldMkLst>
          <pc:docMk/>
          <pc:sldMk cId="4226622534" sldId="642"/>
        </pc:sldMkLst>
        <pc:spChg chg="mod">
          <ac:chgData name="KATY M. HARLAN" userId="2c06d725-4c01-42a3-9d62-c5ce63c9e479" providerId="ADAL" clId="{5E648008-DAF3-46C7-9FEF-D19C04E0BF31}" dt="2024-03-19T20:20:43.702" v="1723" actId="20577"/>
          <ac:spMkLst>
            <pc:docMk/>
            <pc:sldMk cId="4226622534" sldId="642"/>
            <ac:spMk id="2" creationId="{F9323F6C-EE05-40B2-1C96-AE747F12DE4A}"/>
          </ac:spMkLst>
        </pc:spChg>
        <pc:spChg chg="del">
          <ac:chgData name="KATY M. HARLAN" userId="2c06d725-4c01-42a3-9d62-c5ce63c9e479" providerId="ADAL" clId="{5E648008-DAF3-46C7-9FEF-D19C04E0BF31}" dt="2024-03-19T18:47:27.552" v="28" actId="26606"/>
          <ac:spMkLst>
            <pc:docMk/>
            <pc:sldMk cId="4226622534" sldId="642"/>
            <ac:spMk id="3" creationId="{87E84BDC-C83B-07BE-0266-6D780E1180A4}"/>
          </ac:spMkLst>
        </pc:spChg>
        <pc:grpChg chg="add">
          <ac:chgData name="KATY M. HARLAN" userId="2c06d725-4c01-42a3-9d62-c5ce63c9e479" providerId="ADAL" clId="{5E648008-DAF3-46C7-9FEF-D19C04E0BF31}" dt="2024-03-19T18:47:27.552" v="28" actId="26606"/>
          <ac:grpSpMkLst>
            <pc:docMk/>
            <pc:sldMk cId="4226622534" sldId="642"/>
            <ac:grpSpMk id="10" creationId="{B4DE830A-B531-4A3B-96F6-0ECE88B08555}"/>
          </ac:grpSpMkLst>
        </pc:grpChg>
        <pc:picChg chg="add mod">
          <ac:chgData name="KATY M. HARLAN" userId="2c06d725-4c01-42a3-9d62-c5ce63c9e479" providerId="ADAL" clId="{5E648008-DAF3-46C7-9FEF-D19C04E0BF31}" dt="2024-03-19T18:47:27.552" v="28" actId="26606"/>
          <ac:picMkLst>
            <pc:docMk/>
            <pc:sldMk cId="4226622534" sldId="642"/>
            <ac:picMk id="5" creationId="{5893D276-C9E4-3F2C-16E4-05955A706346}"/>
          </ac:picMkLst>
        </pc:picChg>
      </pc:sldChg>
      <pc:sldChg chg="modSp new mod modNotesTx">
        <pc:chgData name="KATY M. HARLAN" userId="2c06d725-4c01-42a3-9d62-c5ce63c9e479" providerId="ADAL" clId="{5E648008-DAF3-46C7-9FEF-D19C04E0BF31}" dt="2024-03-19T20:21:53.505" v="1816" actId="20577"/>
        <pc:sldMkLst>
          <pc:docMk/>
          <pc:sldMk cId="1256513064" sldId="643"/>
        </pc:sldMkLst>
        <pc:spChg chg="mod">
          <ac:chgData name="KATY M. HARLAN" userId="2c06d725-4c01-42a3-9d62-c5ce63c9e479" providerId="ADAL" clId="{5E648008-DAF3-46C7-9FEF-D19C04E0BF31}" dt="2024-03-19T20:21:27.104" v="1742" actId="20577"/>
          <ac:spMkLst>
            <pc:docMk/>
            <pc:sldMk cId="1256513064" sldId="643"/>
            <ac:spMk id="2" creationId="{73FCA75D-76A7-97BE-A055-15F23255B645}"/>
          </ac:spMkLst>
        </pc:spChg>
      </pc:sldChg>
      <pc:sldChg chg="del">
        <pc:chgData name="KATY M. HARLAN" userId="2c06d725-4c01-42a3-9d62-c5ce63c9e479" providerId="ADAL" clId="{5E648008-DAF3-46C7-9FEF-D19C04E0BF31}" dt="2024-03-19T18:45:32.094" v="3" actId="2696"/>
        <pc:sldMkLst>
          <pc:docMk/>
          <pc:sldMk cId="1616381904" sldId="643"/>
        </pc:sldMkLst>
      </pc:sldChg>
    </pc:docChg>
  </pc:docChgLst>
  <pc:docChgLst>
    <pc:chgData name="KATY M. HARLAN" userId="2c06d725-4c01-42a3-9d62-c5ce63c9e479" providerId="ADAL" clId="{487073DD-3878-48D0-8D65-3A0ABFCD1C55}"/>
    <pc:docChg chg="undo custSel modSld">
      <pc:chgData name="KATY M. HARLAN" userId="2c06d725-4c01-42a3-9d62-c5ce63c9e479" providerId="ADAL" clId="{487073DD-3878-48D0-8D65-3A0ABFCD1C55}" dt="2024-05-13T14:42:20.579" v="353" actId="20577"/>
      <pc:docMkLst>
        <pc:docMk/>
      </pc:docMkLst>
      <pc:sldChg chg="modNotesTx">
        <pc:chgData name="KATY M. HARLAN" userId="2c06d725-4c01-42a3-9d62-c5ce63c9e479" providerId="ADAL" clId="{487073DD-3878-48D0-8D65-3A0ABFCD1C55}" dt="2024-04-09T11:41:05.486" v="0" actId="20577"/>
        <pc:sldMkLst>
          <pc:docMk/>
          <pc:sldMk cId="3697272091" sldId="640"/>
        </pc:sldMkLst>
      </pc:sldChg>
      <pc:sldChg chg="addSp delSp modSp mod setBg modAnim modNotesTx">
        <pc:chgData name="KATY M. HARLAN" userId="2c06d725-4c01-42a3-9d62-c5ce63c9e479" providerId="ADAL" clId="{487073DD-3878-48D0-8D65-3A0ABFCD1C55}" dt="2024-05-13T14:42:20.579" v="353" actId="20577"/>
        <pc:sldMkLst>
          <pc:docMk/>
          <pc:sldMk cId="1813250308" sldId="641"/>
        </pc:sldMkLst>
        <pc:spChg chg="del">
          <ac:chgData name="KATY M. HARLAN" userId="2c06d725-4c01-42a3-9d62-c5ce63c9e479" providerId="ADAL" clId="{487073DD-3878-48D0-8D65-3A0ABFCD1C55}" dt="2024-04-22T17:42:19.958" v="265" actId="26606"/>
          <ac:spMkLst>
            <pc:docMk/>
            <pc:sldMk cId="1813250308" sldId="641"/>
            <ac:spMk id="8" creationId="{39178BE9-53D8-441A-8691-0ED3B464BCD4}"/>
          </ac:spMkLst>
        </pc:spChg>
        <pc:spChg chg="add">
          <ac:chgData name="KATY M. HARLAN" userId="2c06d725-4c01-42a3-9d62-c5ce63c9e479" providerId="ADAL" clId="{487073DD-3878-48D0-8D65-3A0ABFCD1C55}" dt="2024-04-22T17:42:19.958" v="265" actId="26606"/>
          <ac:spMkLst>
            <pc:docMk/>
            <pc:sldMk cId="1813250308" sldId="641"/>
            <ac:spMk id="15" creationId="{7459C506-5F4B-4B75-9218-C7C3F87FA8D3}"/>
          </ac:spMkLst>
        </pc:spChg>
        <pc:spChg chg="add">
          <ac:chgData name="KATY M. HARLAN" userId="2c06d725-4c01-42a3-9d62-c5ce63c9e479" providerId="ADAL" clId="{487073DD-3878-48D0-8D65-3A0ABFCD1C55}" dt="2024-04-22T17:42:19.958" v="265" actId="26606"/>
          <ac:spMkLst>
            <pc:docMk/>
            <pc:sldMk cId="1813250308" sldId="641"/>
            <ac:spMk id="28" creationId="{4E74DA95-CD7A-4D5E-9D27-67A759CE708D}"/>
          </ac:spMkLst>
        </pc:spChg>
        <pc:grpChg chg="add">
          <ac:chgData name="KATY M. HARLAN" userId="2c06d725-4c01-42a3-9d62-c5ce63c9e479" providerId="ADAL" clId="{487073DD-3878-48D0-8D65-3A0ABFCD1C55}" dt="2024-04-22T17:42:19.958" v="265" actId="26606"/>
          <ac:grpSpMkLst>
            <pc:docMk/>
            <pc:sldMk cId="1813250308" sldId="641"/>
            <ac:grpSpMk id="17" creationId="{BC659EEB-C3AE-4544-8263-417009DCDF41}"/>
          </ac:grpSpMkLst>
        </pc:grpChg>
        <pc:picChg chg="add del mod">
          <ac:chgData name="KATY M. HARLAN" userId="2c06d725-4c01-42a3-9d62-c5ce63c9e479" providerId="ADAL" clId="{487073DD-3878-48D0-8D65-3A0ABFCD1C55}" dt="2024-04-17T12:05:55.344" v="255" actId="478"/>
          <ac:picMkLst>
            <pc:docMk/>
            <pc:sldMk cId="1813250308" sldId="641"/>
            <ac:picMk id="3" creationId="{AE6945C6-794C-5EF6-5130-C0627094A0BA}"/>
          </ac:picMkLst>
        </pc:picChg>
        <pc:picChg chg="add del mod">
          <ac:chgData name="KATY M. HARLAN" userId="2c06d725-4c01-42a3-9d62-c5ce63c9e479" providerId="ADAL" clId="{487073DD-3878-48D0-8D65-3A0ABFCD1C55}" dt="2024-04-17T12:05:50.801" v="254" actId="478"/>
          <ac:picMkLst>
            <pc:docMk/>
            <pc:sldMk cId="1813250308" sldId="641"/>
            <ac:picMk id="5" creationId="{E2F2079C-C3D3-3D7E-E331-D222DB6217B0}"/>
          </ac:picMkLst>
        </pc:picChg>
        <pc:picChg chg="add mod">
          <ac:chgData name="KATY M. HARLAN" userId="2c06d725-4c01-42a3-9d62-c5ce63c9e479" providerId="ADAL" clId="{487073DD-3878-48D0-8D65-3A0ABFCD1C55}" dt="2024-04-22T17:43:02.130" v="272" actId="1076"/>
          <ac:picMkLst>
            <pc:docMk/>
            <pc:sldMk cId="1813250308" sldId="641"/>
            <ac:picMk id="7" creationId="{0EE17E11-7ABC-3C77-2077-57ABE928F324}"/>
          </ac:picMkLst>
        </pc:picChg>
        <pc:picChg chg="add mod">
          <ac:chgData name="KATY M. HARLAN" userId="2c06d725-4c01-42a3-9d62-c5ce63c9e479" providerId="ADAL" clId="{487073DD-3878-48D0-8D65-3A0ABFCD1C55}" dt="2024-04-22T17:42:57.577" v="271" actId="1076"/>
          <ac:picMkLst>
            <pc:docMk/>
            <pc:sldMk cId="1813250308" sldId="641"/>
            <ac:picMk id="10" creationId="{3A30BED7-74C5-6712-01D7-C2AFED5AF3F3}"/>
          </ac:picMkLst>
        </pc:picChg>
        <pc:cxnChg chg="add">
          <ac:chgData name="KATY M. HARLAN" userId="2c06d725-4c01-42a3-9d62-c5ce63c9e479" providerId="ADAL" clId="{487073DD-3878-48D0-8D65-3A0ABFCD1C55}" dt="2024-04-22T17:42:19.958" v="265" actId="26606"/>
          <ac:cxnSpMkLst>
            <pc:docMk/>
            <pc:sldMk cId="1813250308" sldId="641"/>
            <ac:cxnSpMk id="30" creationId="{14AA3B5C-0C55-4FFF-9C45-8F9F7C074A4E}"/>
          </ac:cxnSpMkLst>
        </pc:cxnChg>
      </pc:sldChg>
      <pc:sldChg chg="addSp delSp modSp mod">
        <pc:chgData name="KATY M. HARLAN" userId="2c06d725-4c01-42a3-9d62-c5ce63c9e479" providerId="ADAL" clId="{487073DD-3878-48D0-8D65-3A0ABFCD1C55}" dt="2024-04-22T17:41:52.741" v="263" actId="1076"/>
        <pc:sldMkLst>
          <pc:docMk/>
          <pc:sldMk cId="4226622534" sldId="642"/>
        </pc:sldMkLst>
        <pc:spChg chg="mod">
          <ac:chgData name="KATY M. HARLAN" userId="2c06d725-4c01-42a3-9d62-c5ce63c9e479" providerId="ADAL" clId="{487073DD-3878-48D0-8D65-3A0ABFCD1C55}" dt="2024-04-22T17:41:52.741" v="263" actId="1076"/>
          <ac:spMkLst>
            <pc:docMk/>
            <pc:sldMk cId="4226622534" sldId="642"/>
            <ac:spMk id="2" creationId="{F9323F6C-EE05-40B2-1C96-AE747F12DE4A}"/>
          </ac:spMkLst>
        </pc:spChg>
        <pc:grpChg chg="add del">
          <ac:chgData name="KATY M. HARLAN" userId="2c06d725-4c01-42a3-9d62-c5ce63c9e479" providerId="ADAL" clId="{487073DD-3878-48D0-8D65-3A0ABFCD1C55}" dt="2024-04-22T17:41:48.821" v="262" actId="26606"/>
          <ac:grpSpMkLst>
            <pc:docMk/>
            <pc:sldMk cId="4226622534" sldId="642"/>
            <ac:grpSpMk id="10" creationId="{B4DE830A-B531-4A3B-96F6-0ECE88B08555}"/>
          </ac:grpSpMkLst>
        </pc:grpChg>
        <pc:grpChg chg="add del">
          <ac:chgData name="KATY M. HARLAN" userId="2c06d725-4c01-42a3-9d62-c5ce63c9e479" providerId="ADAL" clId="{487073DD-3878-48D0-8D65-3A0ABFCD1C55}" dt="2024-04-22T17:41:45.033" v="260" actId="26606"/>
          <ac:grpSpMkLst>
            <pc:docMk/>
            <pc:sldMk cId="4226622534" sldId="642"/>
            <ac:grpSpMk id="25" creationId="{B4DE830A-B531-4A3B-96F6-0ECE88B08555}"/>
          </ac:grpSpMkLst>
        </pc:grpChg>
        <pc:grpChg chg="add del">
          <ac:chgData name="KATY M. HARLAN" userId="2c06d725-4c01-42a3-9d62-c5ce63c9e479" providerId="ADAL" clId="{487073DD-3878-48D0-8D65-3A0ABFCD1C55}" dt="2024-04-22T17:41:48.821" v="262" actId="26606"/>
          <ac:grpSpMkLst>
            <pc:docMk/>
            <pc:sldMk cId="4226622534" sldId="642"/>
            <ac:grpSpMk id="37" creationId="{B4DE830A-B531-4A3B-96F6-0ECE88B08555}"/>
          </ac:grpSpMkLst>
        </pc:grpChg>
        <pc:picChg chg="mod">
          <ac:chgData name="KATY M. HARLAN" userId="2c06d725-4c01-42a3-9d62-c5ce63c9e479" providerId="ADAL" clId="{487073DD-3878-48D0-8D65-3A0ABFCD1C55}" dt="2024-04-22T17:41:48.821" v="262" actId="26606"/>
          <ac:picMkLst>
            <pc:docMk/>
            <pc:sldMk cId="4226622534" sldId="642"/>
            <ac:picMk id="5" creationId="{5893D276-C9E4-3F2C-16E4-05955A706346}"/>
          </ac:picMkLst>
        </pc:picChg>
      </pc:sldChg>
      <pc:sldChg chg="addSp delSp modSp mod setBg modAnim">
        <pc:chgData name="KATY M. HARLAN" userId="2c06d725-4c01-42a3-9d62-c5ce63c9e479" providerId="ADAL" clId="{487073DD-3878-48D0-8D65-3A0ABFCD1C55}" dt="2024-04-22T17:45:21.731" v="352" actId="20577"/>
        <pc:sldMkLst>
          <pc:docMk/>
          <pc:sldMk cId="1256513064" sldId="643"/>
        </pc:sldMkLst>
        <pc:spChg chg="mod">
          <ac:chgData name="KATY M. HARLAN" userId="2c06d725-4c01-42a3-9d62-c5ce63c9e479" providerId="ADAL" clId="{487073DD-3878-48D0-8D65-3A0ABFCD1C55}" dt="2024-04-22T17:42:03.511" v="264" actId="26606"/>
          <ac:spMkLst>
            <pc:docMk/>
            <pc:sldMk cId="1256513064" sldId="643"/>
            <ac:spMk id="2" creationId="{73FCA75D-76A7-97BE-A055-15F23255B645}"/>
          </ac:spMkLst>
        </pc:spChg>
        <pc:spChg chg="del mod">
          <ac:chgData name="KATY M. HARLAN" userId="2c06d725-4c01-42a3-9d62-c5ce63c9e479" providerId="ADAL" clId="{487073DD-3878-48D0-8D65-3A0ABFCD1C55}" dt="2024-04-22T17:42:03.511" v="264" actId="26606"/>
          <ac:spMkLst>
            <pc:docMk/>
            <pc:sldMk cId="1256513064" sldId="643"/>
            <ac:spMk id="3" creationId="{E4CBD8FA-2AC6-13E3-0CE8-CB8D3C070241}"/>
          </ac:spMkLst>
        </pc:spChg>
        <pc:spChg chg="add">
          <ac:chgData name="KATY M. HARLAN" userId="2c06d725-4c01-42a3-9d62-c5ce63c9e479" providerId="ADAL" clId="{487073DD-3878-48D0-8D65-3A0ABFCD1C55}" dt="2024-04-22T17:42:03.511" v="264" actId="26606"/>
          <ac:spMkLst>
            <pc:docMk/>
            <pc:sldMk cId="1256513064" sldId="643"/>
            <ac:spMk id="9" creationId="{655AE6B0-AC9E-4167-806F-E9DB135FC46B}"/>
          </ac:spMkLst>
        </pc:spChg>
        <pc:spChg chg="add">
          <ac:chgData name="KATY M. HARLAN" userId="2c06d725-4c01-42a3-9d62-c5ce63c9e479" providerId="ADAL" clId="{487073DD-3878-48D0-8D65-3A0ABFCD1C55}" dt="2024-04-22T17:42:03.511" v="264" actId="26606"/>
          <ac:spMkLst>
            <pc:docMk/>
            <pc:sldMk cId="1256513064" sldId="643"/>
            <ac:spMk id="22" creationId="{87BD1F4E-A66D-4C06-86DA-8D56CA7A3B41}"/>
          </ac:spMkLst>
        </pc:spChg>
        <pc:grpChg chg="add">
          <ac:chgData name="KATY M. HARLAN" userId="2c06d725-4c01-42a3-9d62-c5ce63c9e479" providerId="ADAL" clId="{487073DD-3878-48D0-8D65-3A0ABFCD1C55}" dt="2024-04-22T17:42:03.511" v="264" actId="26606"/>
          <ac:grpSpMkLst>
            <pc:docMk/>
            <pc:sldMk cId="1256513064" sldId="643"/>
            <ac:grpSpMk id="11" creationId="{3523416A-383B-4FDC-B4C9-D8EDDFE9C043}"/>
          </ac:grpSpMkLst>
        </pc:grpChg>
        <pc:graphicFrameChg chg="add mod">
          <ac:chgData name="KATY M. HARLAN" userId="2c06d725-4c01-42a3-9d62-c5ce63c9e479" providerId="ADAL" clId="{487073DD-3878-48D0-8D65-3A0ABFCD1C55}" dt="2024-04-22T17:45:21.731" v="352" actId="20577"/>
          <ac:graphicFrameMkLst>
            <pc:docMk/>
            <pc:sldMk cId="1256513064" sldId="643"/>
            <ac:graphicFrameMk id="5" creationId="{296E2870-A755-D948-D1B3-26A47C26CBF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3C78F-412C-4FCA-9981-BE076A3CE67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EAEF94-7A09-495A-9F38-41D0F1C0B98F}">
      <dgm:prSet/>
      <dgm:spPr/>
      <dgm:t>
        <a:bodyPr/>
        <a:lstStyle/>
        <a:p>
          <a:r>
            <a:rPr lang="en-US" dirty="0"/>
            <a:t>50% of STIP projects include safety </a:t>
          </a:r>
        </a:p>
      </dgm:t>
    </dgm:pt>
    <dgm:pt modelId="{26C3592C-8605-4968-A998-25C3B8D812BB}" type="parTrans" cxnId="{1B70CB3C-F267-41B7-A7E1-4D6FD006873B}">
      <dgm:prSet/>
      <dgm:spPr/>
      <dgm:t>
        <a:bodyPr/>
        <a:lstStyle/>
        <a:p>
          <a:endParaRPr lang="en-US"/>
        </a:p>
      </dgm:t>
    </dgm:pt>
    <dgm:pt modelId="{9E13BF69-8DFA-425C-BD1F-2A80442E3E69}" type="sibTrans" cxnId="{1B70CB3C-F267-41B7-A7E1-4D6FD006873B}">
      <dgm:prSet/>
      <dgm:spPr/>
      <dgm:t>
        <a:bodyPr/>
        <a:lstStyle/>
        <a:p>
          <a:endParaRPr lang="en-US"/>
        </a:p>
      </dgm:t>
    </dgm:pt>
    <dgm:pt modelId="{C84FFE30-5C17-4F7B-B6D3-F18D245E5557}">
      <dgm:prSet/>
      <dgm:spPr/>
      <dgm:t>
        <a:bodyPr/>
        <a:lstStyle/>
        <a:p>
          <a:r>
            <a:rPr lang="en-US" dirty="0"/>
            <a:t>$648 million in safety investment</a:t>
          </a:r>
        </a:p>
      </dgm:t>
    </dgm:pt>
    <dgm:pt modelId="{5FBB22BD-8B3F-429C-8F30-DA7B8942DA70}" type="parTrans" cxnId="{BB1A4BAC-2F45-4F7D-806B-D06039B1689D}">
      <dgm:prSet/>
      <dgm:spPr/>
      <dgm:t>
        <a:bodyPr/>
        <a:lstStyle/>
        <a:p>
          <a:endParaRPr lang="en-US"/>
        </a:p>
      </dgm:t>
    </dgm:pt>
    <dgm:pt modelId="{263C7746-6091-4A4C-BEF9-572469B035AF}" type="sibTrans" cxnId="{BB1A4BAC-2F45-4F7D-806B-D06039B1689D}">
      <dgm:prSet/>
      <dgm:spPr/>
      <dgm:t>
        <a:bodyPr/>
        <a:lstStyle/>
        <a:p>
          <a:endParaRPr lang="en-US"/>
        </a:p>
      </dgm:t>
    </dgm:pt>
    <dgm:pt modelId="{C3C539C0-4E9A-4BD5-906E-F5F05634318F}">
      <dgm:prSet/>
      <dgm:spPr/>
      <dgm:t>
        <a:bodyPr/>
        <a:lstStyle/>
        <a:p>
          <a:r>
            <a:rPr lang="en-US"/>
            <a:t>The overall B/C is 4.2</a:t>
          </a:r>
        </a:p>
      </dgm:t>
    </dgm:pt>
    <dgm:pt modelId="{B4BD032A-F4F2-4B66-9574-6B1E8459818A}" type="parTrans" cxnId="{7C2ACBB4-D672-4FE8-9A63-C941065C35F8}">
      <dgm:prSet/>
      <dgm:spPr/>
      <dgm:t>
        <a:bodyPr/>
        <a:lstStyle/>
        <a:p>
          <a:endParaRPr lang="en-US"/>
        </a:p>
      </dgm:t>
    </dgm:pt>
    <dgm:pt modelId="{4F6CD045-6800-471B-8C43-F2B87F6FA61E}" type="sibTrans" cxnId="{7C2ACBB4-D672-4FE8-9A63-C941065C35F8}">
      <dgm:prSet/>
      <dgm:spPr/>
      <dgm:t>
        <a:bodyPr/>
        <a:lstStyle/>
        <a:p>
          <a:endParaRPr lang="en-US"/>
        </a:p>
      </dgm:t>
    </dgm:pt>
    <dgm:pt modelId="{D576CB18-8D06-45DD-A39F-A8ED9B195D4D}">
      <dgm:prSet/>
      <dgm:spPr/>
      <dgm:t>
        <a:bodyPr/>
        <a:lstStyle/>
        <a:p>
          <a:r>
            <a:rPr lang="en-US" dirty="0"/>
            <a:t>342 projects were repair/</a:t>
          </a:r>
          <a:r>
            <a:rPr lang="en-US"/>
            <a:t>replace which is about $</a:t>
          </a:r>
          <a:r>
            <a:rPr lang="en-US" dirty="0"/>
            <a:t>113 million </a:t>
          </a:r>
        </a:p>
      </dgm:t>
    </dgm:pt>
    <dgm:pt modelId="{B3EA1F57-A67F-4FEA-BF8D-ECBE68805E12}" type="parTrans" cxnId="{422102D2-C81A-4928-85ED-0AF5E3498359}">
      <dgm:prSet/>
      <dgm:spPr/>
      <dgm:t>
        <a:bodyPr/>
        <a:lstStyle/>
        <a:p>
          <a:endParaRPr lang="en-US"/>
        </a:p>
      </dgm:t>
    </dgm:pt>
    <dgm:pt modelId="{34670E90-D442-4059-AEB8-30ACAA12E53C}" type="sibTrans" cxnId="{422102D2-C81A-4928-85ED-0AF5E3498359}">
      <dgm:prSet/>
      <dgm:spPr/>
      <dgm:t>
        <a:bodyPr/>
        <a:lstStyle/>
        <a:p>
          <a:endParaRPr lang="en-US"/>
        </a:p>
      </dgm:t>
    </dgm:pt>
    <dgm:pt modelId="{BAAF60FE-422C-4E33-9D55-EDBB12187A3F}">
      <dgm:prSet/>
      <dgm:spPr/>
      <dgm:t>
        <a:bodyPr/>
        <a:lstStyle/>
        <a:p>
          <a:r>
            <a:rPr lang="en-US" dirty="0"/>
            <a:t> $240 million of that are “safety” funds</a:t>
          </a:r>
        </a:p>
      </dgm:t>
    </dgm:pt>
    <dgm:pt modelId="{5E86F0BD-2614-40E6-9919-9BECA22284C1}" type="parTrans" cxnId="{CE109E53-CDCC-49AF-A8AF-947B9DE0CFAE}">
      <dgm:prSet/>
      <dgm:spPr/>
    </dgm:pt>
    <dgm:pt modelId="{BEC9509E-663B-4169-8075-1A42698BC9D2}" type="sibTrans" cxnId="{CE109E53-CDCC-49AF-A8AF-947B9DE0CFAE}">
      <dgm:prSet/>
      <dgm:spPr/>
    </dgm:pt>
    <dgm:pt modelId="{FF9678D7-D219-40E3-ABF0-DFB717E60996}" type="pres">
      <dgm:prSet presAssocID="{D513C78F-412C-4FCA-9981-BE076A3CE674}" presName="linear" presStyleCnt="0">
        <dgm:presLayoutVars>
          <dgm:animLvl val="lvl"/>
          <dgm:resizeHandles val="exact"/>
        </dgm:presLayoutVars>
      </dgm:prSet>
      <dgm:spPr/>
    </dgm:pt>
    <dgm:pt modelId="{BE45568B-67C4-4DE8-971C-AD3E386AA061}" type="pres">
      <dgm:prSet presAssocID="{AAEAEF94-7A09-495A-9F38-41D0F1C0B98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7920662-3C9A-4F37-B4E0-8F3035AE0241}" type="pres">
      <dgm:prSet presAssocID="{9E13BF69-8DFA-425C-BD1F-2A80442E3E69}" presName="spacer" presStyleCnt="0"/>
      <dgm:spPr/>
    </dgm:pt>
    <dgm:pt modelId="{6D5883AF-0EC4-4795-9221-FD9F868A2C07}" type="pres">
      <dgm:prSet presAssocID="{C84FFE30-5C17-4F7B-B6D3-F18D245E555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83AED17-8E7C-4774-8425-AB9A1613DB48}" type="pres">
      <dgm:prSet presAssocID="{263C7746-6091-4A4C-BEF9-572469B035AF}" presName="spacer" presStyleCnt="0"/>
      <dgm:spPr/>
    </dgm:pt>
    <dgm:pt modelId="{B7D0CB52-1C8D-46D4-B391-A08029827BEF}" type="pres">
      <dgm:prSet presAssocID="{BAAF60FE-422C-4E33-9D55-EDBB12187A3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3C8F8FE-C09B-439D-9D58-07F11F964E69}" type="pres">
      <dgm:prSet presAssocID="{BEC9509E-663B-4169-8075-1A42698BC9D2}" presName="spacer" presStyleCnt="0"/>
      <dgm:spPr/>
    </dgm:pt>
    <dgm:pt modelId="{A90567D6-7122-4792-B9F0-1F5ABB221E4A}" type="pres">
      <dgm:prSet presAssocID="{C3C539C0-4E9A-4BD5-906E-F5F05634318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C04FED3-7680-47C0-9C17-E11D972750E3}" type="pres">
      <dgm:prSet presAssocID="{4F6CD045-6800-471B-8C43-F2B87F6FA61E}" presName="spacer" presStyleCnt="0"/>
      <dgm:spPr/>
    </dgm:pt>
    <dgm:pt modelId="{0C16A10D-1F95-4FE1-A73D-03446B4D2B61}" type="pres">
      <dgm:prSet presAssocID="{D576CB18-8D06-45DD-A39F-A8ED9B195D4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CC86011-4E1C-4D2A-A150-01B7993B56B4}" type="presOf" srcId="{C84FFE30-5C17-4F7B-B6D3-F18D245E5557}" destId="{6D5883AF-0EC4-4795-9221-FD9F868A2C07}" srcOrd="0" destOrd="0" presId="urn:microsoft.com/office/officeart/2005/8/layout/vList2"/>
    <dgm:cxn modelId="{ED4F2712-649E-4EDF-A5AE-678DFD34FC80}" type="presOf" srcId="{AAEAEF94-7A09-495A-9F38-41D0F1C0B98F}" destId="{BE45568B-67C4-4DE8-971C-AD3E386AA061}" srcOrd="0" destOrd="0" presId="urn:microsoft.com/office/officeart/2005/8/layout/vList2"/>
    <dgm:cxn modelId="{5F64FB14-ED1B-4ECA-944D-3485EEC7155B}" type="presOf" srcId="{D513C78F-412C-4FCA-9981-BE076A3CE674}" destId="{FF9678D7-D219-40E3-ABF0-DFB717E60996}" srcOrd="0" destOrd="0" presId="urn:microsoft.com/office/officeart/2005/8/layout/vList2"/>
    <dgm:cxn modelId="{1B70CB3C-F267-41B7-A7E1-4D6FD006873B}" srcId="{D513C78F-412C-4FCA-9981-BE076A3CE674}" destId="{AAEAEF94-7A09-495A-9F38-41D0F1C0B98F}" srcOrd="0" destOrd="0" parTransId="{26C3592C-8605-4968-A998-25C3B8D812BB}" sibTransId="{9E13BF69-8DFA-425C-BD1F-2A80442E3E69}"/>
    <dgm:cxn modelId="{CE109E53-CDCC-49AF-A8AF-947B9DE0CFAE}" srcId="{D513C78F-412C-4FCA-9981-BE076A3CE674}" destId="{BAAF60FE-422C-4E33-9D55-EDBB12187A3F}" srcOrd="2" destOrd="0" parTransId="{5E86F0BD-2614-40E6-9919-9BECA22284C1}" sibTransId="{BEC9509E-663B-4169-8075-1A42698BC9D2}"/>
    <dgm:cxn modelId="{D8A72195-A8D9-41B9-B793-F684C963DF6D}" type="presOf" srcId="{D576CB18-8D06-45DD-A39F-A8ED9B195D4D}" destId="{0C16A10D-1F95-4FE1-A73D-03446B4D2B61}" srcOrd="0" destOrd="0" presId="urn:microsoft.com/office/officeart/2005/8/layout/vList2"/>
    <dgm:cxn modelId="{1536C59D-FD79-46FC-8A8A-42CBE962855B}" type="presOf" srcId="{BAAF60FE-422C-4E33-9D55-EDBB12187A3F}" destId="{B7D0CB52-1C8D-46D4-B391-A08029827BEF}" srcOrd="0" destOrd="0" presId="urn:microsoft.com/office/officeart/2005/8/layout/vList2"/>
    <dgm:cxn modelId="{B863ADA2-652D-4291-95F8-1B18C304D58F}" type="presOf" srcId="{C3C539C0-4E9A-4BD5-906E-F5F05634318F}" destId="{A90567D6-7122-4792-B9F0-1F5ABB221E4A}" srcOrd="0" destOrd="0" presId="urn:microsoft.com/office/officeart/2005/8/layout/vList2"/>
    <dgm:cxn modelId="{BB1A4BAC-2F45-4F7D-806B-D06039B1689D}" srcId="{D513C78F-412C-4FCA-9981-BE076A3CE674}" destId="{C84FFE30-5C17-4F7B-B6D3-F18D245E5557}" srcOrd="1" destOrd="0" parTransId="{5FBB22BD-8B3F-429C-8F30-DA7B8942DA70}" sibTransId="{263C7746-6091-4A4C-BEF9-572469B035AF}"/>
    <dgm:cxn modelId="{7C2ACBB4-D672-4FE8-9A63-C941065C35F8}" srcId="{D513C78F-412C-4FCA-9981-BE076A3CE674}" destId="{C3C539C0-4E9A-4BD5-906E-F5F05634318F}" srcOrd="3" destOrd="0" parTransId="{B4BD032A-F4F2-4B66-9574-6B1E8459818A}" sibTransId="{4F6CD045-6800-471B-8C43-F2B87F6FA61E}"/>
    <dgm:cxn modelId="{422102D2-C81A-4928-85ED-0AF5E3498359}" srcId="{D513C78F-412C-4FCA-9981-BE076A3CE674}" destId="{D576CB18-8D06-45DD-A39F-A8ED9B195D4D}" srcOrd="4" destOrd="0" parTransId="{B3EA1F57-A67F-4FEA-BF8D-ECBE68805E12}" sibTransId="{34670E90-D442-4059-AEB8-30ACAA12E53C}"/>
    <dgm:cxn modelId="{A90B1B11-AE82-4D49-854B-D99B1C27B27F}" type="presParOf" srcId="{FF9678D7-D219-40E3-ABF0-DFB717E60996}" destId="{BE45568B-67C4-4DE8-971C-AD3E386AA061}" srcOrd="0" destOrd="0" presId="urn:microsoft.com/office/officeart/2005/8/layout/vList2"/>
    <dgm:cxn modelId="{D801B68F-59D2-41C4-B079-1C378DFDD6B4}" type="presParOf" srcId="{FF9678D7-D219-40E3-ABF0-DFB717E60996}" destId="{F7920662-3C9A-4F37-B4E0-8F3035AE0241}" srcOrd="1" destOrd="0" presId="urn:microsoft.com/office/officeart/2005/8/layout/vList2"/>
    <dgm:cxn modelId="{81BB0BBA-0C6F-4E0F-9A71-C3F48687A5DF}" type="presParOf" srcId="{FF9678D7-D219-40E3-ABF0-DFB717E60996}" destId="{6D5883AF-0EC4-4795-9221-FD9F868A2C07}" srcOrd="2" destOrd="0" presId="urn:microsoft.com/office/officeart/2005/8/layout/vList2"/>
    <dgm:cxn modelId="{A33C6258-21CC-4826-9CED-7951A7EEC7C3}" type="presParOf" srcId="{FF9678D7-D219-40E3-ABF0-DFB717E60996}" destId="{E83AED17-8E7C-4774-8425-AB9A1613DB48}" srcOrd="3" destOrd="0" presId="urn:microsoft.com/office/officeart/2005/8/layout/vList2"/>
    <dgm:cxn modelId="{2A4299E5-2896-4397-B2B3-ACBA5C0E448F}" type="presParOf" srcId="{FF9678D7-D219-40E3-ABF0-DFB717E60996}" destId="{B7D0CB52-1C8D-46D4-B391-A08029827BEF}" srcOrd="4" destOrd="0" presId="urn:microsoft.com/office/officeart/2005/8/layout/vList2"/>
    <dgm:cxn modelId="{265923B3-5C88-4EF3-A211-BA3319B0BCE5}" type="presParOf" srcId="{FF9678D7-D219-40E3-ABF0-DFB717E60996}" destId="{63C8F8FE-C09B-439D-9D58-07F11F964E69}" srcOrd="5" destOrd="0" presId="urn:microsoft.com/office/officeart/2005/8/layout/vList2"/>
    <dgm:cxn modelId="{886E7D94-AA93-4B98-8470-99253FCAE56D}" type="presParOf" srcId="{FF9678D7-D219-40E3-ABF0-DFB717E60996}" destId="{A90567D6-7122-4792-B9F0-1F5ABB221E4A}" srcOrd="6" destOrd="0" presId="urn:microsoft.com/office/officeart/2005/8/layout/vList2"/>
    <dgm:cxn modelId="{CD3D8BF8-2B72-432F-BE1F-3D6C18F39D07}" type="presParOf" srcId="{FF9678D7-D219-40E3-ABF0-DFB717E60996}" destId="{4C04FED3-7680-47C0-9C17-E11D972750E3}" srcOrd="7" destOrd="0" presId="urn:microsoft.com/office/officeart/2005/8/layout/vList2"/>
    <dgm:cxn modelId="{84837741-9D96-44AC-9349-5EE4B4F69318}" type="presParOf" srcId="{FF9678D7-D219-40E3-ABF0-DFB717E60996}" destId="{0C16A10D-1F95-4FE1-A73D-03446B4D2B6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5568B-67C4-4DE8-971C-AD3E386AA061}">
      <dsp:nvSpPr>
        <dsp:cNvPr id="0" name=""/>
        <dsp:cNvSpPr/>
      </dsp:nvSpPr>
      <dsp:spPr>
        <a:xfrm>
          <a:off x="0" y="7005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50% of STIP projects include safety </a:t>
          </a:r>
        </a:p>
      </dsp:txBody>
      <dsp:txXfrm>
        <a:off x="44549" y="114599"/>
        <a:ext cx="6539706" cy="823502"/>
      </dsp:txXfrm>
    </dsp:sp>
    <dsp:sp modelId="{6D5883AF-0EC4-4795-9221-FD9F868A2C07}">
      <dsp:nvSpPr>
        <dsp:cNvPr id="0" name=""/>
        <dsp:cNvSpPr/>
      </dsp:nvSpPr>
      <dsp:spPr>
        <a:xfrm>
          <a:off x="0" y="105177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$648 million in safety investment</a:t>
          </a:r>
        </a:p>
      </dsp:txBody>
      <dsp:txXfrm>
        <a:off x="44549" y="1096319"/>
        <a:ext cx="6539706" cy="823502"/>
      </dsp:txXfrm>
    </dsp:sp>
    <dsp:sp modelId="{B7D0CB52-1C8D-46D4-B391-A08029827BEF}">
      <dsp:nvSpPr>
        <dsp:cNvPr id="0" name=""/>
        <dsp:cNvSpPr/>
      </dsp:nvSpPr>
      <dsp:spPr>
        <a:xfrm>
          <a:off x="0" y="203349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 $240 million of that are “safety” funds</a:t>
          </a:r>
        </a:p>
      </dsp:txBody>
      <dsp:txXfrm>
        <a:off x="44549" y="2078039"/>
        <a:ext cx="6539706" cy="823502"/>
      </dsp:txXfrm>
    </dsp:sp>
    <dsp:sp modelId="{A90567D6-7122-4792-B9F0-1F5ABB221E4A}">
      <dsp:nvSpPr>
        <dsp:cNvPr id="0" name=""/>
        <dsp:cNvSpPr/>
      </dsp:nvSpPr>
      <dsp:spPr>
        <a:xfrm>
          <a:off x="0" y="301521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overall B/C is 4.2</a:t>
          </a:r>
        </a:p>
      </dsp:txBody>
      <dsp:txXfrm>
        <a:off x="44549" y="3059759"/>
        <a:ext cx="6539706" cy="823502"/>
      </dsp:txXfrm>
    </dsp:sp>
    <dsp:sp modelId="{0C16A10D-1F95-4FE1-A73D-03446B4D2B61}">
      <dsp:nvSpPr>
        <dsp:cNvPr id="0" name=""/>
        <dsp:cNvSpPr/>
      </dsp:nvSpPr>
      <dsp:spPr>
        <a:xfrm>
          <a:off x="0" y="3996930"/>
          <a:ext cx="6628804" cy="9126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342 projects were repair/</a:t>
          </a:r>
          <a:r>
            <a:rPr lang="en-US" sz="2400" kern="1200"/>
            <a:t>replace which is about $</a:t>
          </a:r>
          <a:r>
            <a:rPr lang="en-US" sz="2400" kern="1200" dirty="0"/>
            <a:t>113 million </a:t>
          </a:r>
        </a:p>
      </dsp:txBody>
      <dsp:txXfrm>
        <a:off x="44549" y="4041479"/>
        <a:ext cx="6539706" cy="823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3720-D876-4299-B4B3-81C8F88A5179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C7F5A-E42F-4006-8985-000D89BFF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Give a high-level overview of the document – what was our goal </a:t>
            </a:r>
          </a:p>
          <a:p>
            <a:pPr marL="171450" indent="-171450">
              <a:buFontTx/>
              <a:buChar char="-"/>
            </a:pPr>
            <a:r>
              <a:rPr lang="en-US" dirty="0"/>
              <a:t>Give a high-level overview of the issues that we were seeing </a:t>
            </a:r>
          </a:p>
          <a:p>
            <a:pPr marL="171450" indent="-171450">
              <a:buFontTx/>
              <a:buChar char="-"/>
            </a:pPr>
            <a:r>
              <a:rPr lang="en-US" dirty="0"/>
              <a:t>Segway into talking about the Safe Systems Approach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28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17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List out all the categories</a:t>
            </a:r>
          </a:p>
          <a:p>
            <a:pPr marL="171450" indent="-171450">
              <a:buFontTx/>
              <a:buChar char="-"/>
            </a:pPr>
            <a:r>
              <a:rPr lang="en-US" dirty="0"/>
              <a:t>This is a living document and will be updated as needed</a:t>
            </a:r>
          </a:p>
          <a:p>
            <a:pPr marL="171450" indent="-171450">
              <a:buFontTx/>
              <a:buChar char="-"/>
            </a:pPr>
            <a:r>
              <a:rPr lang="en-US" dirty="0"/>
              <a:t>It is available publicly</a:t>
            </a:r>
          </a:p>
          <a:p>
            <a:pPr marL="171450" indent="-171450">
              <a:buFontTx/>
              <a:buChar char="-"/>
            </a:pPr>
            <a:r>
              <a:rPr lang="en-US" dirty="0"/>
              <a:t>This is not a check list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There have been some made, but that is at a district level</a:t>
            </a:r>
          </a:p>
          <a:p>
            <a:pPr marL="171450" indent="-171450">
              <a:buFontTx/>
              <a:buChar char="-"/>
            </a:pPr>
            <a:r>
              <a:rPr lang="en-US" dirty="0"/>
              <a:t>How incorporated in the project process this is also varies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26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How this works in practice for our staff 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variations from district to district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latest steps we have taken to further this – quantifying benefits segway 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Go over the tools that we had created to help with quantifying benefits </a:t>
            </a:r>
          </a:p>
          <a:p>
            <a:pPr marL="171450" indent="-171450">
              <a:buFontTx/>
              <a:buChar char="-"/>
            </a:pPr>
            <a:r>
              <a:rPr lang="en-US" dirty="0"/>
              <a:t>Segway into outcomes that we have seen in the STIP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5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Show the percent of all projects in STIP that have safety 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the overall B/C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the number of projects reporting 0s</a:t>
            </a:r>
          </a:p>
          <a:p>
            <a:pPr marL="171450" indent="-171450">
              <a:buFontTx/>
              <a:buChar char="-"/>
            </a:pPr>
            <a:r>
              <a:rPr lang="en-US" dirty="0"/>
              <a:t>Show the distinction from maintenance safety and added safety and the story we are trying to tell with this new data that we have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C7F5A-E42F-4006-8985-000D89BFF6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3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9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8652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065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68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75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3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1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7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1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7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5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8749-2946-4F60-8A25-431AB1772A7F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2D783A7-52F1-4863-8B51-E15D20E90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7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aty.harlan@modot.mo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7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9">
            <a:extLst>
              <a:ext uri="{FF2B5EF4-FFF2-40B4-BE49-F238E27FC236}">
                <a16:creationId xmlns:a16="http://schemas.microsoft.com/office/drawing/2014/main" id="{C55D27F9-7623-4A6E-89FF-87E6C4E0D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7B7CFC0-1E17-41C5-BF93-16E99B1F8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8640594F-E37B-4D91-8E95-9DA62A9B9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3C9D004-5359-4937-9D4B-EC89888063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13">
              <a:extLst>
                <a:ext uri="{FF2B5EF4-FFF2-40B4-BE49-F238E27FC236}">
                  <a16:creationId xmlns:a16="http://schemas.microsoft.com/office/drawing/2014/main" id="{0DE8B4BF-A71A-4324-A033-7886CF70A0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697F627-1058-435C-96D4-98AB552C6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2" name="Straight Connector 15">
              <a:extLst>
                <a:ext uri="{FF2B5EF4-FFF2-40B4-BE49-F238E27FC236}">
                  <a16:creationId xmlns:a16="http://schemas.microsoft.com/office/drawing/2014/main" id="{492EF457-D744-4C61-8670-518EC1D2D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645924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49E61018-BC96-47DC-B47F-FFBA96BAD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17">
              <a:extLst>
                <a:ext uri="{FF2B5EF4-FFF2-40B4-BE49-F238E27FC236}">
                  <a16:creationId xmlns:a16="http://schemas.microsoft.com/office/drawing/2014/main" id="{3CA434EC-618C-4787-86BA-1BF47478E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97378863-CDB3-4B0F-A65C-98A1252DD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8EAABAF6-13EB-4FC1-8329-908DB78FD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662B2-8BA1-4C5F-885B-7597E7807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67012"/>
            <a:ext cx="7766936" cy="278382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Safety Assessment For Every Roadway (SAFER)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1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39178BE9-53D8-441A-8691-0ED3B464B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C76D92-E020-4225-9F82-3A0C96C31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97" y="2741"/>
            <a:ext cx="5295687" cy="685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0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65"/>
    </mc:Choice>
    <mc:Fallback xmlns="">
      <p:transition spd="slow" advTm="290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 descr="Graphical user interface&#10;&#10;Description automatically generated with medium confidence"/>
          <p:cNvPicPr/>
          <p:nvPr/>
        </p:nvPicPr>
        <p:blipFill rotWithShape="1">
          <a:blip r:embed="rId3" cstate="print"/>
          <a:srcRect r="38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7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47"/>
    </mc:Choice>
    <mc:Fallback xmlns="">
      <p:transition spd="slow" advTm="15924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6A3DA55-E113-4F0D-A2A4-D9E1A76B5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002" y="2987051"/>
            <a:ext cx="3884978" cy="339935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D056AFF-91ED-4C4D-BC22-E5FF9A22DE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5777" y="5907386"/>
            <a:ext cx="6858000" cy="4381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E52E622-B9C4-4E23-B410-1C811EAFC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730" y="492248"/>
            <a:ext cx="6071371" cy="135721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548CF01-5AF0-435A-B4F5-A2D003617D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8530" y="1648171"/>
            <a:ext cx="5798685" cy="21735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42600A7-78C8-4065-8EDB-0A6A6258FC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1044" y="4075758"/>
            <a:ext cx="647700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9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692"/>
    </mc:Choice>
    <mc:Fallback xmlns="">
      <p:transition spd="slow" advTm="5669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E17E11-7ABC-3C77-2077-57ABE928F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66" y="3127948"/>
            <a:ext cx="11790912" cy="2770862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AA3B5C-0C55-4FFF-9C45-8F9F7C07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81305" y="1650669"/>
            <a:ext cx="0" cy="343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A30BED7-74C5-6712-01D7-C2AFED5AF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18" y="1119709"/>
            <a:ext cx="10301307" cy="187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5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007"/>
    </mc:Choice>
    <mc:Fallback xmlns="">
      <p:transition spd="slow" advTm="860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9323F6C-EE05-40B2-1C96-AE747F12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185" y="5117996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STIP Safety Estimator Tools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93D276-C9E4-3F2C-16E4-05955A706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2795" y="108742"/>
            <a:ext cx="9452209" cy="484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62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FCA75D-76A7-97BE-A055-15F23255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STIP Outcomes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6E2870-A755-D948-D1B3-26A47C26C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865518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651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D46C-7970-4ACD-9CD2-20999D3A5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AAF51-E2C8-4555-B198-E90390D38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Katy Harlan</a:t>
            </a:r>
          </a:p>
          <a:p>
            <a:pPr marL="0" indent="0" algn="ctr">
              <a:buNone/>
            </a:pPr>
            <a:r>
              <a:rPr lang="en-US" sz="4000" dirty="0"/>
              <a:t>Phone:  573-526-4293</a:t>
            </a:r>
          </a:p>
          <a:p>
            <a:pPr marL="0" indent="0" algn="ctr">
              <a:buNone/>
            </a:pPr>
            <a:r>
              <a:rPr lang="en-US" sz="4000" dirty="0"/>
              <a:t>Email:  </a:t>
            </a:r>
            <a:r>
              <a:rPr lang="en-US" sz="4000" dirty="0">
                <a:hlinkClick r:id="rId2"/>
              </a:rPr>
              <a:t>katy.harlan@modot.mo.gov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60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38"/>
    </mc:Choice>
    <mc:Fallback xmlns="">
      <p:transition spd="slow" advTm="18438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4D448380806849915725CB97AB94DB" ma:contentTypeVersion="16" ma:contentTypeDescription="Create a new document." ma:contentTypeScope="" ma:versionID="d61156dc2c749f136ccd900245415db8">
  <xsd:schema xmlns:xsd="http://www.w3.org/2001/XMLSchema" xmlns:xs="http://www.w3.org/2001/XMLSchema" xmlns:p="http://schemas.microsoft.com/office/2006/metadata/properties" xmlns:ns2="2bfabbae-75c3-4cd1-9a45-a28906e6cac7" xmlns:ns3="13109660-2640-404b-b779-306c06ffea21" targetNamespace="http://schemas.microsoft.com/office/2006/metadata/properties" ma:root="true" ma:fieldsID="e2e499a0ef47956f1f689053a8dc7c6a" ns2:_="" ns3:_="">
    <xsd:import namespace="2bfabbae-75c3-4cd1-9a45-a28906e6cac7"/>
    <xsd:import namespace="13109660-2640-404b-b779-306c06ffea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abbae-75c3-4cd1-9a45-a28906e6ca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4051fb6-84f9-4913-88ff-bc909d5cdc73}" ma:internalName="TaxCatchAll" ma:showField="CatchAllData" ma:web="2bfabbae-75c3-4cd1-9a45-a28906e6ca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09660-2640-404b-b779-306c06ffea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72ed1bf8-33a6-463b-9893-e93613f3d2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109660-2640-404b-b779-306c06ffea21">
      <Terms xmlns="http://schemas.microsoft.com/office/infopath/2007/PartnerControls"/>
    </lcf76f155ced4ddcb4097134ff3c332f>
    <TaxCatchAll xmlns="2bfabbae-75c3-4cd1-9a45-a28906e6cac7" xsi:nil="true"/>
  </documentManagement>
</p:properties>
</file>

<file path=customXml/itemProps1.xml><?xml version="1.0" encoding="utf-8"?>
<ds:datastoreItem xmlns:ds="http://schemas.openxmlformats.org/officeDocument/2006/customXml" ds:itemID="{AABCFEF5-6CA4-486F-9F42-3D5B3762E2F2}"/>
</file>

<file path=customXml/itemProps2.xml><?xml version="1.0" encoding="utf-8"?>
<ds:datastoreItem xmlns:ds="http://schemas.openxmlformats.org/officeDocument/2006/customXml" ds:itemID="{0D8A0FA3-F3F2-4F74-B76D-9343664ADA22}"/>
</file>

<file path=customXml/itemProps3.xml><?xml version="1.0" encoding="utf-8"?>
<ds:datastoreItem xmlns:ds="http://schemas.openxmlformats.org/officeDocument/2006/customXml" ds:itemID="{049D078A-41F6-48FC-A725-BA905573496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42844</TotalTime>
  <Words>260</Words>
  <Application>Microsoft Office PowerPoint</Application>
  <PresentationFormat>Widescreen</PresentationFormat>
  <Paragraphs>38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Safety Assessment For Every Roadway (SAFER)</vt:lpstr>
      <vt:lpstr>PowerPoint Presentation</vt:lpstr>
      <vt:lpstr>PowerPoint Presentation</vt:lpstr>
      <vt:lpstr>PowerPoint Presentation</vt:lpstr>
      <vt:lpstr>PowerPoint Presentation</vt:lpstr>
      <vt:lpstr>STIP Safety Estimator Tools</vt:lpstr>
      <vt:lpstr>STIP Outcomes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Assessment For Every Roadway (SAFER)</dc:title>
  <dc:creator>KATY M. HARLAN</dc:creator>
  <cp:lastModifiedBy>KATY M. HARLAN</cp:lastModifiedBy>
  <cp:revision>2</cp:revision>
  <dcterms:created xsi:type="dcterms:W3CDTF">2023-07-06T13:38:00Z</dcterms:created>
  <dcterms:modified xsi:type="dcterms:W3CDTF">2024-05-13T14:42:29Z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0x010100604D448380806849915725CB97AB94DB</vt:lpwstr>
  </property>
</Properties>
</file>